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4" r:id="rId6"/>
  </p:sldMasterIdLst>
  <p:sldIdLst>
    <p:sldId id="273" r:id="rId7"/>
    <p:sldId id="269" r:id="rId8"/>
    <p:sldId id="301" r:id="rId9"/>
    <p:sldId id="297" r:id="rId10"/>
    <p:sldId id="304" r:id="rId11"/>
    <p:sldId id="282" r:id="rId12"/>
    <p:sldId id="305" r:id="rId13"/>
    <p:sldId id="307" r:id="rId14"/>
    <p:sldId id="308" r:id="rId15"/>
    <p:sldId id="309" r:id="rId16"/>
    <p:sldId id="306" r:id="rId17"/>
    <p:sldId id="283" r:id="rId18"/>
    <p:sldId id="310" r:id="rId19"/>
    <p:sldId id="311" r:id="rId20"/>
    <p:sldId id="281" r:id="rId21"/>
    <p:sldId id="280" r:id="rId22"/>
    <p:sldId id="289" r:id="rId23"/>
    <p:sldId id="291" r:id="rId24"/>
    <p:sldId id="296" r:id="rId25"/>
    <p:sldId id="29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30C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F9A26F-D732-74C1-33F3-DA28C4E9DC56}" v="20" dt="2026-04-22T16:02:56.433"/>
    <p1510:client id="{71125703-00B9-49B3-837A-3421505245C1}" v="103" dt="2026-04-22T16:47:07.2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37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Slide1">
    <p:spTree>
      <p:nvGrpSpPr>
        <p:cNvPr id="1" name=""/>
        <p:cNvGrpSpPr/>
        <p:nvPr/>
      </p:nvGrpSpPr>
      <p:grpSpPr>
        <a:xfrm>
          <a:off x="0" y="0"/>
          <a:ext cx="0" cy="0"/>
          <a:chOff x="0" y="0"/>
          <a:chExt cx="0" cy="0"/>
        </a:xfrm>
      </p:grpSpPr>
      <p:pic>
        <p:nvPicPr>
          <p:cNvPr id="8" name="Olin Quad background image">
            <a:extLst>
              <a:ext uri="{FF2B5EF4-FFF2-40B4-BE49-F238E27FC236}">
                <a16:creationId xmlns:a16="http://schemas.microsoft.com/office/drawing/2014/main" id="{E94E1746-7DC3-80FC-2A71-6DB2EE657B03}"/>
              </a:ext>
            </a:extLst>
          </p:cNvPr>
          <p:cNvPicPr>
            <a:picLocks noChangeAspect="1"/>
          </p:cNvPicPr>
          <p:nvPr userDrawn="1"/>
        </p:nvPicPr>
        <p:blipFill>
          <a:blip r:embed="rId2"/>
          <a:srcRect/>
          <a:stretch/>
        </p:blipFill>
        <p:spPr>
          <a:xfrm>
            <a:off x="5885" y="-1"/>
            <a:ext cx="12180229" cy="6857999"/>
          </a:xfrm>
          <a:prstGeom prst="rect">
            <a:avLst/>
          </a:prstGeom>
        </p:spPr>
      </p:pic>
      <p:sp>
        <p:nvSpPr>
          <p:cNvPr id="2" name="Title">
            <a:extLst>
              <a:ext uri="{FF2B5EF4-FFF2-40B4-BE49-F238E27FC236}">
                <a16:creationId xmlns:a16="http://schemas.microsoft.com/office/drawing/2014/main" id="{07FB3338-5FD9-C726-8517-B2C6A4500876}"/>
              </a:ext>
            </a:extLst>
          </p:cNvPr>
          <p:cNvSpPr>
            <a:spLocks noGrp="1"/>
          </p:cNvSpPr>
          <p:nvPr>
            <p:ph type="title" hasCustomPrompt="1"/>
          </p:nvPr>
        </p:nvSpPr>
        <p:spPr>
          <a:xfrm>
            <a:off x="424346" y="4423719"/>
            <a:ext cx="8898558" cy="1271816"/>
          </a:xfrm>
        </p:spPr>
        <p:txBody>
          <a:bodyPr anchor="b"/>
          <a:lstStyle>
            <a:lvl1pPr>
              <a:defRPr sz="6000">
                <a:solidFill>
                  <a:srgbClr val="FFFFFF"/>
                </a:solidFill>
              </a:defRPr>
            </a:lvl1pPr>
          </a:lstStyle>
          <a:p>
            <a:r>
              <a:rPr lang="en-US"/>
              <a:t>Main Title</a:t>
            </a:r>
          </a:p>
        </p:txBody>
      </p:sp>
      <p:sp>
        <p:nvSpPr>
          <p:cNvPr id="3" name="Subhead">
            <a:extLst>
              <a:ext uri="{FF2B5EF4-FFF2-40B4-BE49-F238E27FC236}">
                <a16:creationId xmlns:a16="http://schemas.microsoft.com/office/drawing/2014/main" id="{62C9BD5E-91C8-63D2-F41C-EDFE9012D5EC}"/>
              </a:ext>
            </a:extLst>
          </p:cNvPr>
          <p:cNvSpPr>
            <a:spLocks noGrp="1"/>
          </p:cNvSpPr>
          <p:nvPr>
            <p:ph type="body" idx="1" hasCustomPrompt="1"/>
          </p:nvPr>
        </p:nvSpPr>
        <p:spPr>
          <a:xfrm>
            <a:off x="424346" y="5722524"/>
            <a:ext cx="8898558" cy="668338"/>
          </a:xfrm>
        </p:spPr>
        <p:txBody>
          <a:bodyPr/>
          <a:lstStyle>
            <a:lvl1pPr marL="0" indent="0">
              <a:buNone/>
              <a:defRPr sz="2400" b="1">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 Here • Date Here</a:t>
            </a:r>
          </a:p>
        </p:txBody>
      </p:sp>
    </p:spTree>
    <p:extLst>
      <p:ext uri="{BB962C8B-B14F-4D97-AF65-F5344CB8AC3E}">
        <p14:creationId xmlns:p14="http://schemas.microsoft.com/office/powerpoint/2010/main" val="3514229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Slide4">
    <p:spTree>
      <p:nvGrpSpPr>
        <p:cNvPr id="1" name=""/>
        <p:cNvGrpSpPr/>
        <p:nvPr/>
      </p:nvGrpSpPr>
      <p:grpSpPr>
        <a:xfrm>
          <a:off x="0" y="0"/>
          <a:ext cx="0" cy="0"/>
          <a:chOff x="0" y="0"/>
          <a:chExt cx="0" cy="0"/>
        </a:xfrm>
      </p:grpSpPr>
      <p:pic>
        <p:nvPicPr>
          <p:cNvPr id="8" name="Crawford background image" descr="Students walking around the Crawford building at night with a red bar along the bottom and the Florida Tech logo in the bottom right corner.">
            <a:extLst>
              <a:ext uri="{FF2B5EF4-FFF2-40B4-BE49-F238E27FC236}">
                <a16:creationId xmlns:a16="http://schemas.microsoft.com/office/drawing/2014/main" id="{E94E1746-7DC3-80FC-2A71-6DB2EE657B03}"/>
              </a:ext>
            </a:extLst>
          </p:cNvPr>
          <p:cNvPicPr>
            <a:picLocks noChangeAspect="1"/>
          </p:cNvPicPr>
          <p:nvPr userDrawn="1"/>
        </p:nvPicPr>
        <p:blipFill>
          <a:blip r:embed="rId2"/>
          <a:srcRect/>
          <a:stretch/>
        </p:blipFill>
        <p:spPr>
          <a:xfrm>
            <a:off x="0" y="-1"/>
            <a:ext cx="12192000" cy="6858000"/>
          </a:xfrm>
          <a:prstGeom prst="rect">
            <a:avLst/>
          </a:prstGeom>
        </p:spPr>
      </p:pic>
      <p:sp>
        <p:nvSpPr>
          <p:cNvPr id="2" name="Title">
            <a:extLst>
              <a:ext uri="{FF2B5EF4-FFF2-40B4-BE49-F238E27FC236}">
                <a16:creationId xmlns:a16="http://schemas.microsoft.com/office/drawing/2014/main" id="{07FB3338-5FD9-C726-8517-B2C6A4500876}"/>
              </a:ext>
            </a:extLst>
          </p:cNvPr>
          <p:cNvSpPr>
            <a:spLocks noGrp="1"/>
          </p:cNvSpPr>
          <p:nvPr>
            <p:ph type="title" hasCustomPrompt="1"/>
          </p:nvPr>
        </p:nvSpPr>
        <p:spPr>
          <a:xfrm>
            <a:off x="424346" y="5040922"/>
            <a:ext cx="8898558" cy="853903"/>
          </a:xfrm>
        </p:spPr>
        <p:txBody>
          <a:bodyPr anchor="b">
            <a:normAutofit/>
          </a:bodyPr>
          <a:lstStyle>
            <a:lvl1pPr>
              <a:defRPr sz="5000">
                <a:solidFill>
                  <a:schemeClr val="tx1">
                    <a:lumMod val="75000"/>
                    <a:lumOff val="25000"/>
                  </a:schemeClr>
                </a:solidFill>
              </a:defRPr>
            </a:lvl1pPr>
          </a:lstStyle>
          <a:p>
            <a:r>
              <a:rPr lang="en-US"/>
              <a:t>Section Title</a:t>
            </a:r>
          </a:p>
        </p:txBody>
      </p:sp>
      <p:sp>
        <p:nvSpPr>
          <p:cNvPr id="3" name="Subhead">
            <a:extLst>
              <a:ext uri="{FF2B5EF4-FFF2-40B4-BE49-F238E27FC236}">
                <a16:creationId xmlns:a16="http://schemas.microsoft.com/office/drawing/2014/main" id="{62C9BD5E-91C8-63D2-F41C-EDFE9012D5EC}"/>
              </a:ext>
            </a:extLst>
          </p:cNvPr>
          <p:cNvSpPr>
            <a:spLocks noGrp="1"/>
          </p:cNvSpPr>
          <p:nvPr>
            <p:ph type="body" idx="1" hasCustomPrompt="1"/>
          </p:nvPr>
        </p:nvSpPr>
        <p:spPr>
          <a:xfrm>
            <a:off x="424346" y="5921815"/>
            <a:ext cx="8898558" cy="455539"/>
          </a:xfrm>
        </p:spPr>
        <p:txBody>
          <a:bodyPr>
            <a:normAutofit/>
          </a:bodyPr>
          <a:lstStyle>
            <a:lvl1pPr marL="0" indent="0">
              <a:buNone/>
              <a:defRPr sz="2000" b="1">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text</a:t>
            </a:r>
          </a:p>
        </p:txBody>
      </p:sp>
    </p:spTree>
    <p:extLst>
      <p:ext uri="{BB962C8B-B14F-4D97-AF65-F5344CB8AC3E}">
        <p14:creationId xmlns:p14="http://schemas.microsoft.com/office/powerpoint/2010/main" val="2191977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Slide5">
    <p:spTree>
      <p:nvGrpSpPr>
        <p:cNvPr id="1" name=""/>
        <p:cNvGrpSpPr/>
        <p:nvPr/>
      </p:nvGrpSpPr>
      <p:grpSpPr>
        <a:xfrm>
          <a:off x="0" y="0"/>
          <a:ext cx="0" cy="0"/>
          <a:chOff x="0" y="0"/>
          <a:chExt cx="0" cy="0"/>
        </a:xfrm>
      </p:grpSpPr>
      <p:pic>
        <p:nvPicPr>
          <p:cNvPr id="8" name="Panther Dining Hall background image" descr="Students walking with bicycles outside Panther Dining Hall with a red bar along the bottom and the Florida Tech logo in the bottom right corner.">
            <a:extLst>
              <a:ext uri="{FF2B5EF4-FFF2-40B4-BE49-F238E27FC236}">
                <a16:creationId xmlns:a16="http://schemas.microsoft.com/office/drawing/2014/main" id="{E94E1746-7DC3-80FC-2A71-6DB2EE657B03}"/>
              </a:ext>
            </a:extLst>
          </p:cNvPr>
          <p:cNvPicPr>
            <a:picLocks noChangeAspect="1"/>
          </p:cNvPicPr>
          <p:nvPr userDrawn="1"/>
        </p:nvPicPr>
        <p:blipFill>
          <a:blip r:embed="rId2"/>
          <a:srcRect/>
          <a:stretch/>
        </p:blipFill>
        <p:spPr>
          <a:xfrm>
            <a:off x="0" y="-1"/>
            <a:ext cx="12192000" cy="6858000"/>
          </a:xfrm>
          <a:prstGeom prst="rect">
            <a:avLst/>
          </a:prstGeom>
        </p:spPr>
      </p:pic>
      <p:sp>
        <p:nvSpPr>
          <p:cNvPr id="2" name="Title">
            <a:extLst>
              <a:ext uri="{FF2B5EF4-FFF2-40B4-BE49-F238E27FC236}">
                <a16:creationId xmlns:a16="http://schemas.microsoft.com/office/drawing/2014/main" id="{07FB3338-5FD9-C726-8517-B2C6A4500876}"/>
              </a:ext>
            </a:extLst>
          </p:cNvPr>
          <p:cNvSpPr>
            <a:spLocks noGrp="1"/>
          </p:cNvSpPr>
          <p:nvPr>
            <p:ph type="title" hasCustomPrompt="1"/>
          </p:nvPr>
        </p:nvSpPr>
        <p:spPr>
          <a:xfrm>
            <a:off x="424346" y="5040922"/>
            <a:ext cx="8898558" cy="853903"/>
          </a:xfrm>
        </p:spPr>
        <p:txBody>
          <a:bodyPr anchor="b">
            <a:normAutofit/>
          </a:bodyPr>
          <a:lstStyle>
            <a:lvl1pPr>
              <a:defRPr sz="5000">
                <a:solidFill>
                  <a:schemeClr val="tx1">
                    <a:lumMod val="75000"/>
                    <a:lumOff val="25000"/>
                  </a:schemeClr>
                </a:solidFill>
              </a:defRPr>
            </a:lvl1pPr>
          </a:lstStyle>
          <a:p>
            <a:r>
              <a:rPr lang="en-US"/>
              <a:t>Section Title</a:t>
            </a:r>
          </a:p>
        </p:txBody>
      </p:sp>
      <p:sp>
        <p:nvSpPr>
          <p:cNvPr id="3" name="Subhead">
            <a:extLst>
              <a:ext uri="{FF2B5EF4-FFF2-40B4-BE49-F238E27FC236}">
                <a16:creationId xmlns:a16="http://schemas.microsoft.com/office/drawing/2014/main" id="{62C9BD5E-91C8-63D2-F41C-EDFE9012D5EC}"/>
              </a:ext>
            </a:extLst>
          </p:cNvPr>
          <p:cNvSpPr>
            <a:spLocks noGrp="1"/>
          </p:cNvSpPr>
          <p:nvPr>
            <p:ph type="body" idx="1" hasCustomPrompt="1"/>
          </p:nvPr>
        </p:nvSpPr>
        <p:spPr>
          <a:xfrm>
            <a:off x="424346" y="5921815"/>
            <a:ext cx="8898558" cy="455539"/>
          </a:xfrm>
        </p:spPr>
        <p:txBody>
          <a:bodyPr>
            <a:normAutofit/>
          </a:bodyPr>
          <a:lstStyle>
            <a:lvl1pPr marL="0" indent="0">
              <a:buNone/>
              <a:defRPr sz="2000" b="1">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text</a:t>
            </a:r>
          </a:p>
        </p:txBody>
      </p:sp>
    </p:spTree>
    <p:extLst>
      <p:ext uri="{BB962C8B-B14F-4D97-AF65-F5344CB8AC3E}">
        <p14:creationId xmlns:p14="http://schemas.microsoft.com/office/powerpoint/2010/main" val="1996890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Slide6">
    <p:spTree>
      <p:nvGrpSpPr>
        <p:cNvPr id="1" name=""/>
        <p:cNvGrpSpPr/>
        <p:nvPr/>
      </p:nvGrpSpPr>
      <p:grpSpPr>
        <a:xfrm>
          <a:off x="0" y="0"/>
          <a:ext cx="0" cy="0"/>
          <a:chOff x="0" y="0"/>
          <a:chExt cx="0" cy="0"/>
        </a:xfrm>
      </p:grpSpPr>
      <p:pic>
        <p:nvPicPr>
          <p:cNvPr id="8" name="L3Harris Village background image" descr="L3Harris Village with a red bar along the bottom and the Florida Tech logo in the bottom right corner.">
            <a:extLst>
              <a:ext uri="{FF2B5EF4-FFF2-40B4-BE49-F238E27FC236}">
                <a16:creationId xmlns:a16="http://schemas.microsoft.com/office/drawing/2014/main" id="{E94E1746-7DC3-80FC-2A71-6DB2EE657B03}"/>
              </a:ext>
            </a:extLst>
          </p:cNvPr>
          <p:cNvPicPr>
            <a:picLocks noChangeAspect="1"/>
          </p:cNvPicPr>
          <p:nvPr userDrawn="1"/>
        </p:nvPicPr>
        <p:blipFill>
          <a:blip r:embed="rId2"/>
          <a:srcRect/>
          <a:stretch/>
        </p:blipFill>
        <p:spPr>
          <a:xfrm>
            <a:off x="0" y="-1"/>
            <a:ext cx="12192000" cy="6858000"/>
          </a:xfrm>
          <a:prstGeom prst="rect">
            <a:avLst/>
          </a:prstGeom>
        </p:spPr>
      </p:pic>
      <p:sp>
        <p:nvSpPr>
          <p:cNvPr id="2" name="Title">
            <a:extLst>
              <a:ext uri="{FF2B5EF4-FFF2-40B4-BE49-F238E27FC236}">
                <a16:creationId xmlns:a16="http://schemas.microsoft.com/office/drawing/2014/main" id="{07FB3338-5FD9-C726-8517-B2C6A4500876}"/>
              </a:ext>
            </a:extLst>
          </p:cNvPr>
          <p:cNvSpPr>
            <a:spLocks noGrp="1"/>
          </p:cNvSpPr>
          <p:nvPr>
            <p:ph type="title" hasCustomPrompt="1"/>
          </p:nvPr>
        </p:nvSpPr>
        <p:spPr>
          <a:xfrm>
            <a:off x="424346" y="5040922"/>
            <a:ext cx="8898558" cy="853903"/>
          </a:xfrm>
        </p:spPr>
        <p:txBody>
          <a:bodyPr anchor="b">
            <a:normAutofit/>
          </a:bodyPr>
          <a:lstStyle>
            <a:lvl1pPr>
              <a:defRPr sz="5000">
                <a:solidFill>
                  <a:schemeClr val="tx1">
                    <a:lumMod val="75000"/>
                    <a:lumOff val="25000"/>
                  </a:schemeClr>
                </a:solidFill>
              </a:defRPr>
            </a:lvl1pPr>
          </a:lstStyle>
          <a:p>
            <a:r>
              <a:rPr lang="en-US"/>
              <a:t>Section Title</a:t>
            </a:r>
          </a:p>
        </p:txBody>
      </p:sp>
      <p:sp>
        <p:nvSpPr>
          <p:cNvPr id="3" name="Subhead">
            <a:extLst>
              <a:ext uri="{FF2B5EF4-FFF2-40B4-BE49-F238E27FC236}">
                <a16:creationId xmlns:a16="http://schemas.microsoft.com/office/drawing/2014/main" id="{62C9BD5E-91C8-63D2-F41C-EDFE9012D5EC}"/>
              </a:ext>
            </a:extLst>
          </p:cNvPr>
          <p:cNvSpPr>
            <a:spLocks noGrp="1"/>
          </p:cNvSpPr>
          <p:nvPr>
            <p:ph type="body" idx="1" hasCustomPrompt="1"/>
          </p:nvPr>
        </p:nvSpPr>
        <p:spPr>
          <a:xfrm>
            <a:off x="424346" y="5921815"/>
            <a:ext cx="8898558" cy="455539"/>
          </a:xfrm>
        </p:spPr>
        <p:txBody>
          <a:bodyPr>
            <a:normAutofit/>
          </a:bodyPr>
          <a:lstStyle>
            <a:lvl1pPr marL="0" indent="0">
              <a:buNone/>
              <a:defRPr sz="2000" b="1">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text</a:t>
            </a:r>
          </a:p>
        </p:txBody>
      </p:sp>
    </p:spTree>
    <p:extLst>
      <p:ext uri="{BB962C8B-B14F-4D97-AF65-F5344CB8AC3E}">
        <p14:creationId xmlns:p14="http://schemas.microsoft.com/office/powerpoint/2010/main" val="2403658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in Content1">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44AF3AA-EC56-F3EC-39B1-9577935EBB36}"/>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a:t>Click to edit title</a:t>
            </a:r>
          </a:p>
        </p:txBody>
      </p:sp>
      <p:sp>
        <p:nvSpPr>
          <p:cNvPr id="3" name="Subhead">
            <a:extLst>
              <a:ext uri="{FF2B5EF4-FFF2-40B4-BE49-F238E27FC236}">
                <a16:creationId xmlns:a16="http://schemas.microsoft.com/office/drawing/2014/main" id="{F9C809B6-FB27-AC18-C5F8-C66F9CE363D9}"/>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12" name="Date">
            <a:extLst>
              <a:ext uri="{FF2B5EF4-FFF2-40B4-BE49-F238E27FC236}">
                <a16:creationId xmlns:a16="http://schemas.microsoft.com/office/drawing/2014/main" id="{63BE7AB9-AABE-24FC-EE46-4DAAC6779BE9}"/>
              </a:ext>
            </a:extLst>
          </p:cNvPr>
          <p:cNvSpPr>
            <a:spLocks noGrp="1"/>
          </p:cNvSpPr>
          <p:nvPr>
            <p:ph type="body" sz="quarter" idx="13" hasCustomPrompt="1"/>
          </p:nvPr>
        </p:nvSpPr>
        <p:spPr>
          <a:xfrm>
            <a:off x="424346" y="6356350"/>
            <a:ext cx="1371600" cy="365125"/>
          </a:xfrm>
        </p:spPr>
        <p:txBody>
          <a:bodyPr anchor="ctr" anchorCtr="0">
            <a:noAutofit/>
          </a:bodyPr>
          <a:lstStyle>
            <a:lvl1pPr marL="0" indent="0">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r>
              <a:rPr lang="en-US"/>
              <a:t>9/12/22</a:t>
            </a:r>
          </a:p>
        </p:txBody>
      </p:sp>
      <p:sp>
        <p:nvSpPr>
          <p:cNvPr id="13" name="Footer">
            <a:extLst>
              <a:ext uri="{FF2B5EF4-FFF2-40B4-BE49-F238E27FC236}">
                <a16:creationId xmlns:a16="http://schemas.microsoft.com/office/drawing/2014/main" id="{2ED474BF-CFFF-FBD4-A29F-1C6A9A13C947}"/>
              </a:ext>
            </a:extLst>
          </p:cNvPr>
          <p:cNvSpPr>
            <a:spLocks noGrp="1"/>
          </p:cNvSpPr>
          <p:nvPr>
            <p:ph type="body" sz="quarter" idx="14" hasCustomPrompt="1"/>
          </p:nvPr>
        </p:nvSpPr>
        <p:spPr>
          <a:xfrm>
            <a:off x="2141034" y="6356350"/>
            <a:ext cx="6110868" cy="365125"/>
          </a:xfrm>
        </p:spPr>
        <p:txBody>
          <a:bodyPr anchor="ctr" anchorCtr="0">
            <a:noAutofit/>
          </a:bodyPr>
          <a:lstStyle>
            <a:lvl1pPr marL="0" indent="0" algn="ctr">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r>
              <a:rPr lang="en-US"/>
              <a:t>Footer</a:t>
            </a:r>
          </a:p>
        </p:txBody>
      </p:sp>
      <p:sp>
        <p:nvSpPr>
          <p:cNvPr id="14" name="Slide number">
            <a:extLst>
              <a:ext uri="{FF2B5EF4-FFF2-40B4-BE49-F238E27FC236}">
                <a16:creationId xmlns:a16="http://schemas.microsoft.com/office/drawing/2014/main" id="{76A23DBD-260B-7D6B-A2A2-BB59940D004C}"/>
              </a:ext>
            </a:extLst>
          </p:cNvPr>
          <p:cNvSpPr>
            <a:spLocks noGrp="1"/>
          </p:cNvSpPr>
          <p:nvPr>
            <p:ph type="body" sz="quarter" idx="15" hasCustomPrompt="1"/>
          </p:nvPr>
        </p:nvSpPr>
        <p:spPr>
          <a:xfrm>
            <a:off x="8593873" y="6356350"/>
            <a:ext cx="1371600" cy="365125"/>
          </a:xfrm>
        </p:spPr>
        <p:txBody>
          <a:bodyPr anchor="ctr" anchorCtr="0">
            <a:noAutofit/>
          </a:bodyPr>
          <a:lstStyle>
            <a:lvl1pPr marL="0" indent="0" algn="r">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fld id="{16AC5463-DF5D-DA4C-8C3C-4C4FCB2A7189}" type="slidenum">
              <a:rPr lang="en-US" smtClean="0"/>
              <a:t>‹#›</a:t>
            </a:fld>
            <a:endParaRPr lang="en-US"/>
          </a:p>
        </p:txBody>
      </p:sp>
    </p:spTree>
    <p:extLst>
      <p:ext uri="{BB962C8B-B14F-4D97-AF65-F5344CB8AC3E}">
        <p14:creationId xmlns:p14="http://schemas.microsoft.com/office/powerpoint/2010/main" val="1411236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in Content2">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99A2083-CDB7-882E-956C-F6BDC8D6C4A4}"/>
              </a:ext>
            </a:extLst>
          </p:cNvPr>
          <p:cNvSpPr>
            <a:spLocks noGrp="1"/>
          </p:cNvSpPr>
          <p:nvPr>
            <p:ph type="title" hasCustomPrompt="1"/>
          </p:nvPr>
        </p:nvSpPr>
        <p:spPr>
          <a:xfrm>
            <a:off x="424347" y="365125"/>
            <a:ext cx="10013194" cy="1325563"/>
          </a:xfrm>
        </p:spPr>
        <p:txBody>
          <a:bodyPr/>
          <a:lstStyle/>
          <a:p>
            <a:r>
              <a:rPr lang="en-US"/>
              <a:t>Click to edit title</a:t>
            </a:r>
          </a:p>
        </p:txBody>
      </p:sp>
      <p:sp>
        <p:nvSpPr>
          <p:cNvPr id="3" name="Content">
            <a:extLst>
              <a:ext uri="{FF2B5EF4-FFF2-40B4-BE49-F238E27FC236}">
                <a16:creationId xmlns:a16="http://schemas.microsoft.com/office/drawing/2014/main" id="{067B04A2-0A6D-4C65-B1FC-8CF62F15772A}"/>
              </a:ext>
            </a:extLst>
          </p:cNvPr>
          <p:cNvSpPr>
            <a:spLocks noGrp="1"/>
          </p:cNvSpPr>
          <p:nvPr>
            <p:ph idx="1" hasCustomPrompt="1"/>
          </p:nvPr>
        </p:nvSpPr>
        <p:spPr>
          <a:xfrm>
            <a:off x="424345" y="1825625"/>
            <a:ext cx="10013195" cy="4351338"/>
          </a:xfrm>
        </p:spPr>
        <p:txBody>
          <a:bodyPr/>
          <a:lstStyle>
            <a:lvl1pPr>
              <a:defRPr sz="2400"/>
            </a:lvl1pPr>
            <a:lvl2pPr>
              <a:defRPr sz="2000"/>
            </a:lvl2pPr>
            <a:lvl3pPr>
              <a:defRPr sz="1800"/>
            </a:lvl3pPr>
            <a:lvl4pPr>
              <a:defRPr sz="1600"/>
            </a:lvl4pPr>
            <a:lvl5pPr>
              <a:defRPr sz="16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Date">
            <a:extLst>
              <a:ext uri="{FF2B5EF4-FFF2-40B4-BE49-F238E27FC236}">
                <a16:creationId xmlns:a16="http://schemas.microsoft.com/office/drawing/2014/main" id="{792993DE-EEC8-33B2-688E-E63020B057EC}"/>
              </a:ext>
            </a:extLst>
          </p:cNvPr>
          <p:cNvSpPr>
            <a:spLocks noGrp="1"/>
          </p:cNvSpPr>
          <p:nvPr>
            <p:ph type="body" sz="quarter" idx="13" hasCustomPrompt="1"/>
          </p:nvPr>
        </p:nvSpPr>
        <p:spPr>
          <a:xfrm>
            <a:off x="424346" y="6356350"/>
            <a:ext cx="1371600" cy="365125"/>
          </a:xfrm>
        </p:spPr>
        <p:txBody>
          <a:bodyPr anchor="ctr" anchorCtr="0">
            <a:noAutofit/>
          </a:bodyPr>
          <a:lstStyle>
            <a:lvl1pPr marL="0" indent="0">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r>
              <a:rPr lang="en-US"/>
              <a:t>9/12/22</a:t>
            </a:r>
          </a:p>
        </p:txBody>
      </p:sp>
      <p:sp>
        <p:nvSpPr>
          <p:cNvPr id="8" name="Footer">
            <a:extLst>
              <a:ext uri="{FF2B5EF4-FFF2-40B4-BE49-F238E27FC236}">
                <a16:creationId xmlns:a16="http://schemas.microsoft.com/office/drawing/2014/main" id="{3E347B79-A147-3FAF-B1DE-B2E06A25FB44}"/>
              </a:ext>
            </a:extLst>
          </p:cNvPr>
          <p:cNvSpPr>
            <a:spLocks noGrp="1"/>
          </p:cNvSpPr>
          <p:nvPr>
            <p:ph type="body" sz="quarter" idx="14" hasCustomPrompt="1"/>
          </p:nvPr>
        </p:nvSpPr>
        <p:spPr>
          <a:xfrm>
            <a:off x="2141034" y="6356350"/>
            <a:ext cx="6110868" cy="365125"/>
          </a:xfrm>
        </p:spPr>
        <p:txBody>
          <a:bodyPr anchor="ctr" anchorCtr="0">
            <a:noAutofit/>
          </a:bodyPr>
          <a:lstStyle>
            <a:lvl1pPr marL="0" indent="0" algn="ctr">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r>
              <a:rPr lang="en-US"/>
              <a:t>Footer</a:t>
            </a:r>
          </a:p>
        </p:txBody>
      </p:sp>
      <p:sp>
        <p:nvSpPr>
          <p:cNvPr id="9" name="Slide number">
            <a:extLst>
              <a:ext uri="{FF2B5EF4-FFF2-40B4-BE49-F238E27FC236}">
                <a16:creationId xmlns:a16="http://schemas.microsoft.com/office/drawing/2014/main" id="{9C4DF431-F692-2C01-36FC-1886FCAA1996}"/>
              </a:ext>
            </a:extLst>
          </p:cNvPr>
          <p:cNvSpPr>
            <a:spLocks noGrp="1"/>
          </p:cNvSpPr>
          <p:nvPr>
            <p:ph type="body" sz="quarter" idx="15" hasCustomPrompt="1"/>
          </p:nvPr>
        </p:nvSpPr>
        <p:spPr>
          <a:xfrm>
            <a:off x="8593873" y="6356350"/>
            <a:ext cx="1371600" cy="365125"/>
          </a:xfrm>
        </p:spPr>
        <p:txBody>
          <a:bodyPr anchor="ctr" anchorCtr="0">
            <a:noAutofit/>
          </a:bodyPr>
          <a:lstStyle>
            <a:lvl1pPr marL="0" indent="0" algn="r">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fld id="{16AC5463-DF5D-DA4C-8C3C-4C4FCB2A7189}" type="slidenum">
              <a:rPr lang="en-US" smtClean="0"/>
              <a:t>‹#›</a:t>
            </a:fld>
            <a:endParaRPr lang="en-US"/>
          </a:p>
        </p:txBody>
      </p:sp>
    </p:spTree>
    <p:extLst>
      <p:ext uri="{BB962C8B-B14F-4D97-AF65-F5344CB8AC3E}">
        <p14:creationId xmlns:p14="http://schemas.microsoft.com/office/powerpoint/2010/main" val="2483126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in Content3">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D191A7-0A1C-7117-4CDF-5CA4DD6B370C}"/>
              </a:ext>
            </a:extLst>
          </p:cNvPr>
          <p:cNvSpPr>
            <a:spLocks noGrp="1"/>
          </p:cNvSpPr>
          <p:nvPr>
            <p:ph type="title" hasCustomPrompt="1"/>
          </p:nvPr>
        </p:nvSpPr>
        <p:spPr>
          <a:xfrm>
            <a:off x="424346" y="365125"/>
            <a:ext cx="10013195" cy="1325563"/>
          </a:xfrm>
        </p:spPr>
        <p:txBody>
          <a:bodyPr/>
          <a:lstStyle/>
          <a:p>
            <a:r>
              <a:rPr lang="en-US"/>
              <a:t>Click to edit title</a:t>
            </a:r>
          </a:p>
        </p:txBody>
      </p:sp>
      <p:sp>
        <p:nvSpPr>
          <p:cNvPr id="3" name="Content 1">
            <a:extLst>
              <a:ext uri="{FF2B5EF4-FFF2-40B4-BE49-F238E27FC236}">
                <a16:creationId xmlns:a16="http://schemas.microsoft.com/office/drawing/2014/main" id="{EC3A6424-45E1-AFF4-5D76-79507F008D57}"/>
              </a:ext>
            </a:extLst>
          </p:cNvPr>
          <p:cNvSpPr>
            <a:spLocks noGrp="1"/>
          </p:cNvSpPr>
          <p:nvPr>
            <p:ph sz="half" idx="1" hasCustomPrompt="1"/>
          </p:nvPr>
        </p:nvSpPr>
        <p:spPr>
          <a:xfrm>
            <a:off x="429322" y="1825625"/>
            <a:ext cx="4871224" cy="4351338"/>
          </a:xfrm>
        </p:spPr>
        <p:txBody>
          <a:bodyPr/>
          <a:lstStyle>
            <a:lvl1pPr>
              <a:defRPr sz="2400"/>
            </a:lvl1pPr>
            <a:lvl2pPr>
              <a:defRPr sz="2000"/>
            </a:lvl2pPr>
            <a:lvl3pPr>
              <a:defRPr sz="1800"/>
            </a:lvl3pPr>
            <a:lvl4pPr>
              <a:defRPr sz="1600"/>
            </a:lvl4pPr>
            <a:lvl5pPr>
              <a:defRPr sz="16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2">
            <a:extLst>
              <a:ext uri="{FF2B5EF4-FFF2-40B4-BE49-F238E27FC236}">
                <a16:creationId xmlns:a16="http://schemas.microsoft.com/office/drawing/2014/main" id="{D82416D4-01EA-2648-62C6-AA2AB47F50D3}"/>
              </a:ext>
            </a:extLst>
          </p:cNvPr>
          <p:cNvSpPr>
            <a:spLocks noGrp="1"/>
          </p:cNvSpPr>
          <p:nvPr>
            <p:ph sz="half" idx="2" hasCustomPrompt="1"/>
          </p:nvPr>
        </p:nvSpPr>
        <p:spPr>
          <a:xfrm>
            <a:off x="5566317" y="1825625"/>
            <a:ext cx="4871224" cy="4351338"/>
          </a:xfrm>
        </p:spPr>
        <p:txBody>
          <a:bodyPr/>
          <a:lstStyle>
            <a:lvl1pPr>
              <a:defRPr sz="2400"/>
            </a:lvl1pPr>
            <a:lvl2pPr>
              <a:defRPr sz="2000"/>
            </a:lvl2pPr>
            <a:lvl3pPr>
              <a:defRPr sz="1800"/>
            </a:lvl3pPr>
            <a:lvl4pPr>
              <a:defRPr sz="1600"/>
            </a:lvl4pPr>
            <a:lvl5pPr>
              <a:defRPr sz="16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Date">
            <a:extLst>
              <a:ext uri="{FF2B5EF4-FFF2-40B4-BE49-F238E27FC236}">
                <a16:creationId xmlns:a16="http://schemas.microsoft.com/office/drawing/2014/main" id="{E0242D4C-13D6-E482-6C5C-4D34A61C9364}"/>
              </a:ext>
            </a:extLst>
          </p:cNvPr>
          <p:cNvSpPr>
            <a:spLocks noGrp="1"/>
          </p:cNvSpPr>
          <p:nvPr>
            <p:ph type="body" sz="quarter" idx="13" hasCustomPrompt="1"/>
          </p:nvPr>
        </p:nvSpPr>
        <p:spPr>
          <a:xfrm>
            <a:off x="424346" y="6356350"/>
            <a:ext cx="1371600" cy="365125"/>
          </a:xfrm>
        </p:spPr>
        <p:txBody>
          <a:bodyPr anchor="ctr" anchorCtr="0">
            <a:noAutofit/>
          </a:bodyPr>
          <a:lstStyle>
            <a:lvl1pPr marL="0" indent="0">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r>
              <a:rPr lang="en-US"/>
              <a:t>9/12/22</a:t>
            </a:r>
          </a:p>
        </p:txBody>
      </p:sp>
      <p:sp>
        <p:nvSpPr>
          <p:cNvPr id="10" name="Footer">
            <a:extLst>
              <a:ext uri="{FF2B5EF4-FFF2-40B4-BE49-F238E27FC236}">
                <a16:creationId xmlns:a16="http://schemas.microsoft.com/office/drawing/2014/main" id="{7B299372-3D0B-423D-6499-F279AFD6A8E4}"/>
              </a:ext>
            </a:extLst>
          </p:cNvPr>
          <p:cNvSpPr>
            <a:spLocks noGrp="1"/>
          </p:cNvSpPr>
          <p:nvPr>
            <p:ph type="body" sz="quarter" idx="14" hasCustomPrompt="1"/>
          </p:nvPr>
        </p:nvSpPr>
        <p:spPr>
          <a:xfrm>
            <a:off x="2141034" y="6356350"/>
            <a:ext cx="6110868" cy="365125"/>
          </a:xfrm>
        </p:spPr>
        <p:txBody>
          <a:bodyPr anchor="ctr" anchorCtr="0">
            <a:noAutofit/>
          </a:bodyPr>
          <a:lstStyle>
            <a:lvl1pPr marL="0" indent="0" algn="ctr">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r>
              <a:rPr lang="en-US"/>
              <a:t>Footer</a:t>
            </a:r>
          </a:p>
        </p:txBody>
      </p:sp>
      <p:sp>
        <p:nvSpPr>
          <p:cNvPr id="11" name="Slide number">
            <a:extLst>
              <a:ext uri="{FF2B5EF4-FFF2-40B4-BE49-F238E27FC236}">
                <a16:creationId xmlns:a16="http://schemas.microsoft.com/office/drawing/2014/main" id="{2CA171CC-AB05-65D7-0658-55A7FCAB8C63}"/>
              </a:ext>
            </a:extLst>
          </p:cNvPr>
          <p:cNvSpPr>
            <a:spLocks noGrp="1"/>
          </p:cNvSpPr>
          <p:nvPr>
            <p:ph type="body" sz="quarter" idx="15" hasCustomPrompt="1"/>
          </p:nvPr>
        </p:nvSpPr>
        <p:spPr>
          <a:xfrm>
            <a:off x="8593873" y="6356350"/>
            <a:ext cx="1371600" cy="365125"/>
          </a:xfrm>
        </p:spPr>
        <p:txBody>
          <a:bodyPr anchor="ctr" anchorCtr="0">
            <a:noAutofit/>
          </a:bodyPr>
          <a:lstStyle>
            <a:lvl1pPr marL="0" indent="0" algn="r">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fld id="{16AC5463-DF5D-DA4C-8C3C-4C4FCB2A7189}" type="slidenum">
              <a:rPr lang="en-US" smtClean="0"/>
              <a:t>‹#›</a:t>
            </a:fld>
            <a:endParaRPr lang="en-US"/>
          </a:p>
        </p:txBody>
      </p:sp>
    </p:spTree>
    <p:extLst>
      <p:ext uri="{BB962C8B-B14F-4D97-AF65-F5344CB8AC3E}">
        <p14:creationId xmlns:p14="http://schemas.microsoft.com/office/powerpoint/2010/main" val="4124418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ain Content4">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549BFADD-0C35-DD9C-16DE-B37C3931E916}"/>
              </a:ext>
            </a:extLst>
          </p:cNvPr>
          <p:cNvSpPr>
            <a:spLocks noGrp="1"/>
          </p:cNvSpPr>
          <p:nvPr>
            <p:ph type="title" hasCustomPrompt="1"/>
          </p:nvPr>
        </p:nvSpPr>
        <p:spPr>
          <a:xfrm>
            <a:off x="424346" y="365125"/>
            <a:ext cx="10013195" cy="1325563"/>
          </a:xfrm>
        </p:spPr>
        <p:txBody>
          <a:bodyPr/>
          <a:lstStyle/>
          <a:p>
            <a:r>
              <a:rPr lang="en-US"/>
              <a:t>Click to edit title</a:t>
            </a:r>
          </a:p>
        </p:txBody>
      </p:sp>
      <p:sp>
        <p:nvSpPr>
          <p:cNvPr id="3" name="Subhead 1">
            <a:extLst>
              <a:ext uri="{FF2B5EF4-FFF2-40B4-BE49-F238E27FC236}">
                <a16:creationId xmlns:a16="http://schemas.microsoft.com/office/drawing/2014/main" id="{E345501D-3755-B8EF-39F9-B4ABB0C92EF0}"/>
              </a:ext>
            </a:extLst>
          </p:cNvPr>
          <p:cNvSpPr>
            <a:spLocks noGrp="1"/>
          </p:cNvSpPr>
          <p:nvPr>
            <p:ph type="body" idx="1" hasCustomPrompt="1"/>
          </p:nvPr>
        </p:nvSpPr>
        <p:spPr>
          <a:xfrm>
            <a:off x="430911" y="1681163"/>
            <a:ext cx="4868500"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 name="Content 1">
            <a:extLst>
              <a:ext uri="{FF2B5EF4-FFF2-40B4-BE49-F238E27FC236}">
                <a16:creationId xmlns:a16="http://schemas.microsoft.com/office/drawing/2014/main" id="{806DF1C4-78BA-5EB7-81E3-7437CF77FE2F}"/>
              </a:ext>
            </a:extLst>
          </p:cNvPr>
          <p:cNvSpPr>
            <a:spLocks noGrp="1"/>
          </p:cNvSpPr>
          <p:nvPr>
            <p:ph sz="half" idx="2" hasCustomPrompt="1"/>
          </p:nvPr>
        </p:nvSpPr>
        <p:spPr>
          <a:xfrm>
            <a:off x="430911" y="2505075"/>
            <a:ext cx="4861932" cy="3684588"/>
          </a:xfrm>
        </p:spPr>
        <p:txBody>
          <a:bodyPr/>
          <a:lstStyle>
            <a:lvl1pPr>
              <a:defRPr sz="2400"/>
            </a:lvl1pPr>
            <a:lvl2pPr>
              <a:defRPr sz="2000"/>
            </a:lvl2pPr>
            <a:lvl3pPr>
              <a:defRPr sz="1800"/>
            </a:lvl3pPr>
            <a:lvl4pPr>
              <a:defRPr sz="1600"/>
            </a:lvl4pPr>
            <a:lvl5pPr>
              <a:defRPr sz="16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Subhead 2">
            <a:extLst>
              <a:ext uri="{FF2B5EF4-FFF2-40B4-BE49-F238E27FC236}">
                <a16:creationId xmlns:a16="http://schemas.microsoft.com/office/drawing/2014/main" id="{80D1FFF2-C609-3A0A-4E70-0BB7D0768CCD}"/>
              </a:ext>
            </a:extLst>
          </p:cNvPr>
          <p:cNvSpPr>
            <a:spLocks noGrp="1"/>
          </p:cNvSpPr>
          <p:nvPr>
            <p:ph type="body" sz="quarter" idx="3" hasCustomPrompt="1"/>
          </p:nvPr>
        </p:nvSpPr>
        <p:spPr>
          <a:xfrm>
            <a:off x="5569042" y="1681163"/>
            <a:ext cx="4868500"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6" name="Content 2">
            <a:extLst>
              <a:ext uri="{FF2B5EF4-FFF2-40B4-BE49-F238E27FC236}">
                <a16:creationId xmlns:a16="http://schemas.microsoft.com/office/drawing/2014/main" id="{7CD01236-414D-B49F-D8FC-7DBB486AA307}"/>
              </a:ext>
            </a:extLst>
          </p:cNvPr>
          <p:cNvSpPr>
            <a:spLocks noGrp="1"/>
          </p:cNvSpPr>
          <p:nvPr>
            <p:ph sz="quarter" idx="4" hasCustomPrompt="1"/>
          </p:nvPr>
        </p:nvSpPr>
        <p:spPr>
          <a:xfrm>
            <a:off x="5575609" y="2505075"/>
            <a:ext cx="4861932" cy="3684588"/>
          </a:xfrm>
        </p:spPr>
        <p:txBody>
          <a:bodyPr/>
          <a:lstStyle>
            <a:lvl1pPr>
              <a:defRPr sz="2400"/>
            </a:lvl1pPr>
            <a:lvl2pPr>
              <a:defRPr sz="2000"/>
            </a:lvl2pPr>
            <a:lvl3pPr>
              <a:defRPr sz="1800"/>
            </a:lvl3pPr>
            <a:lvl4pPr>
              <a:defRPr sz="1600"/>
            </a:lvl4pPr>
            <a:lvl5pPr>
              <a:defRPr sz="16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Date">
            <a:extLst>
              <a:ext uri="{FF2B5EF4-FFF2-40B4-BE49-F238E27FC236}">
                <a16:creationId xmlns:a16="http://schemas.microsoft.com/office/drawing/2014/main" id="{AE058589-5482-F3BB-8B4F-F84CB24B1C66}"/>
              </a:ext>
            </a:extLst>
          </p:cNvPr>
          <p:cNvSpPr>
            <a:spLocks noGrp="1"/>
          </p:cNvSpPr>
          <p:nvPr>
            <p:ph type="body" sz="quarter" idx="13" hasCustomPrompt="1"/>
          </p:nvPr>
        </p:nvSpPr>
        <p:spPr>
          <a:xfrm>
            <a:off x="424346" y="6356350"/>
            <a:ext cx="1371600" cy="365125"/>
          </a:xfrm>
        </p:spPr>
        <p:txBody>
          <a:bodyPr anchor="ctr" anchorCtr="0">
            <a:noAutofit/>
          </a:bodyPr>
          <a:lstStyle>
            <a:lvl1pPr marL="0" indent="0">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r>
              <a:rPr lang="en-US"/>
              <a:t>9/12/22</a:t>
            </a:r>
          </a:p>
        </p:txBody>
      </p:sp>
      <p:sp>
        <p:nvSpPr>
          <p:cNvPr id="10" name="Footer">
            <a:extLst>
              <a:ext uri="{FF2B5EF4-FFF2-40B4-BE49-F238E27FC236}">
                <a16:creationId xmlns:a16="http://schemas.microsoft.com/office/drawing/2014/main" id="{AEB1E2DB-DBDA-2C6B-5742-5E11A6555376}"/>
              </a:ext>
            </a:extLst>
          </p:cNvPr>
          <p:cNvSpPr>
            <a:spLocks noGrp="1"/>
          </p:cNvSpPr>
          <p:nvPr>
            <p:ph type="body" sz="quarter" idx="14" hasCustomPrompt="1"/>
          </p:nvPr>
        </p:nvSpPr>
        <p:spPr>
          <a:xfrm>
            <a:off x="2141034" y="6356350"/>
            <a:ext cx="6110868" cy="365125"/>
          </a:xfrm>
        </p:spPr>
        <p:txBody>
          <a:bodyPr anchor="ctr" anchorCtr="0">
            <a:noAutofit/>
          </a:bodyPr>
          <a:lstStyle>
            <a:lvl1pPr marL="0" indent="0" algn="ctr">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r>
              <a:rPr lang="en-US"/>
              <a:t>Footer</a:t>
            </a:r>
          </a:p>
        </p:txBody>
      </p:sp>
      <p:sp>
        <p:nvSpPr>
          <p:cNvPr id="12" name="Slide number">
            <a:extLst>
              <a:ext uri="{FF2B5EF4-FFF2-40B4-BE49-F238E27FC236}">
                <a16:creationId xmlns:a16="http://schemas.microsoft.com/office/drawing/2014/main" id="{F36A2151-D4D5-3201-6E39-726323BD6149}"/>
              </a:ext>
            </a:extLst>
          </p:cNvPr>
          <p:cNvSpPr>
            <a:spLocks noGrp="1"/>
          </p:cNvSpPr>
          <p:nvPr>
            <p:ph type="body" sz="quarter" idx="15" hasCustomPrompt="1"/>
          </p:nvPr>
        </p:nvSpPr>
        <p:spPr>
          <a:xfrm>
            <a:off x="8593873" y="6356350"/>
            <a:ext cx="1371600" cy="365125"/>
          </a:xfrm>
        </p:spPr>
        <p:txBody>
          <a:bodyPr anchor="ctr" anchorCtr="0">
            <a:noAutofit/>
          </a:bodyPr>
          <a:lstStyle>
            <a:lvl1pPr marL="0" indent="0" algn="r">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fld id="{16AC5463-DF5D-DA4C-8C3C-4C4FCB2A7189}" type="slidenum">
              <a:rPr lang="en-US" smtClean="0"/>
              <a:t>‹#›</a:t>
            </a:fld>
            <a:endParaRPr lang="en-US"/>
          </a:p>
        </p:txBody>
      </p:sp>
    </p:spTree>
    <p:extLst>
      <p:ext uri="{BB962C8B-B14F-4D97-AF65-F5344CB8AC3E}">
        <p14:creationId xmlns:p14="http://schemas.microsoft.com/office/powerpoint/2010/main" val="16435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ain Content5">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549BFADD-0C35-DD9C-16DE-B37C3931E916}"/>
              </a:ext>
            </a:extLst>
          </p:cNvPr>
          <p:cNvSpPr>
            <a:spLocks noGrp="1"/>
          </p:cNvSpPr>
          <p:nvPr>
            <p:ph type="title" hasCustomPrompt="1"/>
          </p:nvPr>
        </p:nvSpPr>
        <p:spPr>
          <a:xfrm>
            <a:off x="424346" y="365125"/>
            <a:ext cx="10013195" cy="1325563"/>
          </a:xfrm>
        </p:spPr>
        <p:txBody>
          <a:bodyPr/>
          <a:lstStyle/>
          <a:p>
            <a:r>
              <a:rPr lang="en-US"/>
              <a:t>Click to edit title</a:t>
            </a:r>
          </a:p>
        </p:txBody>
      </p:sp>
      <p:sp>
        <p:nvSpPr>
          <p:cNvPr id="3" name="Subhead 1">
            <a:extLst>
              <a:ext uri="{FF2B5EF4-FFF2-40B4-BE49-F238E27FC236}">
                <a16:creationId xmlns:a16="http://schemas.microsoft.com/office/drawing/2014/main" id="{E345501D-3755-B8EF-39F9-B4ABB0C92EF0}"/>
              </a:ext>
            </a:extLst>
          </p:cNvPr>
          <p:cNvSpPr>
            <a:spLocks noGrp="1"/>
          </p:cNvSpPr>
          <p:nvPr>
            <p:ph type="body" idx="1" hasCustomPrompt="1"/>
          </p:nvPr>
        </p:nvSpPr>
        <p:spPr>
          <a:xfrm>
            <a:off x="430910" y="1681163"/>
            <a:ext cx="3226420"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 name="Content 1">
            <a:extLst>
              <a:ext uri="{FF2B5EF4-FFF2-40B4-BE49-F238E27FC236}">
                <a16:creationId xmlns:a16="http://schemas.microsoft.com/office/drawing/2014/main" id="{806DF1C4-78BA-5EB7-81E3-7437CF77FE2F}"/>
              </a:ext>
            </a:extLst>
          </p:cNvPr>
          <p:cNvSpPr>
            <a:spLocks noGrp="1"/>
          </p:cNvSpPr>
          <p:nvPr>
            <p:ph sz="half" idx="2" hasCustomPrompt="1"/>
          </p:nvPr>
        </p:nvSpPr>
        <p:spPr>
          <a:xfrm>
            <a:off x="430909" y="2505075"/>
            <a:ext cx="3218711" cy="3684588"/>
          </a:xfrm>
        </p:spPr>
        <p:txBody>
          <a:bodyPr/>
          <a:lstStyle>
            <a:lvl1pPr>
              <a:defRPr sz="2400"/>
            </a:lvl1pPr>
            <a:lvl2pPr>
              <a:defRPr sz="2000"/>
            </a:lvl2pPr>
            <a:lvl3pPr>
              <a:defRPr sz="1800"/>
            </a:lvl3pPr>
            <a:lvl4pPr>
              <a:defRPr sz="1600"/>
            </a:lvl4pPr>
            <a:lvl5pPr>
              <a:defRPr sz="16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4" name="Subhead 2">
            <a:extLst>
              <a:ext uri="{FF2B5EF4-FFF2-40B4-BE49-F238E27FC236}">
                <a16:creationId xmlns:a16="http://schemas.microsoft.com/office/drawing/2014/main" id="{B3D56734-770D-6F30-BB2D-D8D4D11F6182}"/>
              </a:ext>
            </a:extLst>
          </p:cNvPr>
          <p:cNvSpPr>
            <a:spLocks noGrp="1"/>
          </p:cNvSpPr>
          <p:nvPr>
            <p:ph type="body" idx="13" hasCustomPrompt="1"/>
          </p:nvPr>
        </p:nvSpPr>
        <p:spPr>
          <a:xfrm>
            <a:off x="3817161" y="1681163"/>
            <a:ext cx="3226420"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5" name="Content 2">
            <a:extLst>
              <a:ext uri="{FF2B5EF4-FFF2-40B4-BE49-F238E27FC236}">
                <a16:creationId xmlns:a16="http://schemas.microsoft.com/office/drawing/2014/main" id="{CA7B05CC-C2AB-564B-37B7-437A9CF18E9F}"/>
              </a:ext>
            </a:extLst>
          </p:cNvPr>
          <p:cNvSpPr>
            <a:spLocks noGrp="1"/>
          </p:cNvSpPr>
          <p:nvPr>
            <p:ph sz="half" idx="14" hasCustomPrompt="1"/>
          </p:nvPr>
        </p:nvSpPr>
        <p:spPr>
          <a:xfrm>
            <a:off x="3824869" y="2505075"/>
            <a:ext cx="3218712" cy="3684588"/>
          </a:xfrm>
        </p:spPr>
        <p:txBody>
          <a:bodyPr/>
          <a:lstStyle>
            <a:lvl1pPr>
              <a:defRPr sz="2400"/>
            </a:lvl1pPr>
            <a:lvl2pPr>
              <a:defRPr sz="2000"/>
            </a:lvl2pPr>
            <a:lvl3pPr>
              <a:defRPr sz="1800"/>
            </a:lvl3pPr>
            <a:lvl4pPr>
              <a:defRPr sz="1600"/>
            </a:lvl4pPr>
            <a:lvl5pPr>
              <a:defRPr sz="16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6" name="Subhead 3">
            <a:extLst>
              <a:ext uri="{FF2B5EF4-FFF2-40B4-BE49-F238E27FC236}">
                <a16:creationId xmlns:a16="http://schemas.microsoft.com/office/drawing/2014/main" id="{1F01D400-9DBE-4162-B6AB-08E7F0D8F92D}"/>
              </a:ext>
            </a:extLst>
          </p:cNvPr>
          <p:cNvSpPr>
            <a:spLocks noGrp="1"/>
          </p:cNvSpPr>
          <p:nvPr>
            <p:ph type="body" idx="15" hasCustomPrompt="1"/>
          </p:nvPr>
        </p:nvSpPr>
        <p:spPr>
          <a:xfrm>
            <a:off x="7211121" y="1681163"/>
            <a:ext cx="3226419"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7" name="Content 3">
            <a:extLst>
              <a:ext uri="{FF2B5EF4-FFF2-40B4-BE49-F238E27FC236}">
                <a16:creationId xmlns:a16="http://schemas.microsoft.com/office/drawing/2014/main" id="{0ED94B6D-6048-26D8-B260-A3A9403B11AF}"/>
              </a:ext>
            </a:extLst>
          </p:cNvPr>
          <p:cNvSpPr>
            <a:spLocks noGrp="1"/>
          </p:cNvSpPr>
          <p:nvPr>
            <p:ph sz="half" idx="16" hasCustomPrompt="1"/>
          </p:nvPr>
        </p:nvSpPr>
        <p:spPr>
          <a:xfrm>
            <a:off x="7211120" y="2505075"/>
            <a:ext cx="3226420" cy="3684588"/>
          </a:xfrm>
        </p:spPr>
        <p:txBody>
          <a:bodyPr/>
          <a:lstStyle>
            <a:lvl1pPr>
              <a:defRPr sz="2400"/>
            </a:lvl1pPr>
            <a:lvl2pPr>
              <a:defRPr sz="2000"/>
            </a:lvl2pPr>
            <a:lvl3pPr>
              <a:defRPr sz="1800"/>
            </a:lvl3pPr>
            <a:lvl4pPr>
              <a:defRPr sz="1600"/>
            </a:lvl4pPr>
            <a:lvl5pPr>
              <a:defRPr sz="16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Date">
            <a:extLst>
              <a:ext uri="{FF2B5EF4-FFF2-40B4-BE49-F238E27FC236}">
                <a16:creationId xmlns:a16="http://schemas.microsoft.com/office/drawing/2014/main" id="{C8C9BF8B-2649-1FE6-1194-69FDCEF5F724}"/>
              </a:ext>
            </a:extLst>
          </p:cNvPr>
          <p:cNvSpPr>
            <a:spLocks noGrp="1"/>
          </p:cNvSpPr>
          <p:nvPr>
            <p:ph type="body" sz="quarter" idx="17" hasCustomPrompt="1"/>
          </p:nvPr>
        </p:nvSpPr>
        <p:spPr>
          <a:xfrm>
            <a:off x="424346" y="6356350"/>
            <a:ext cx="1371600" cy="365125"/>
          </a:xfrm>
        </p:spPr>
        <p:txBody>
          <a:bodyPr anchor="ctr" anchorCtr="0">
            <a:noAutofit/>
          </a:bodyPr>
          <a:lstStyle>
            <a:lvl1pPr marL="0" indent="0">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r>
              <a:rPr lang="en-US"/>
              <a:t>9/12/22</a:t>
            </a:r>
          </a:p>
        </p:txBody>
      </p:sp>
      <p:sp>
        <p:nvSpPr>
          <p:cNvPr id="5" name="Footer">
            <a:extLst>
              <a:ext uri="{FF2B5EF4-FFF2-40B4-BE49-F238E27FC236}">
                <a16:creationId xmlns:a16="http://schemas.microsoft.com/office/drawing/2014/main" id="{A01AF744-62C5-C218-733E-BCE3EBC22DFE}"/>
              </a:ext>
            </a:extLst>
          </p:cNvPr>
          <p:cNvSpPr>
            <a:spLocks noGrp="1"/>
          </p:cNvSpPr>
          <p:nvPr>
            <p:ph type="body" sz="quarter" idx="18" hasCustomPrompt="1"/>
          </p:nvPr>
        </p:nvSpPr>
        <p:spPr>
          <a:xfrm>
            <a:off x="2141034" y="6356350"/>
            <a:ext cx="6110868" cy="365125"/>
          </a:xfrm>
        </p:spPr>
        <p:txBody>
          <a:bodyPr anchor="ctr" anchorCtr="0">
            <a:noAutofit/>
          </a:bodyPr>
          <a:lstStyle>
            <a:lvl1pPr marL="0" indent="0" algn="ctr">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r>
              <a:rPr lang="en-US"/>
              <a:t>Footer</a:t>
            </a:r>
          </a:p>
        </p:txBody>
      </p:sp>
      <p:sp>
        <p:nvSpPr>
          <p:cNvPr id="6" name="Slide number">
            <a:extLst>
              <a:ext uri="{FF2B5EF4-FFF2-40B4-BE49-F238E27FC236}">
                <a16:creationId xmlns:a16="http://schemas.microsoft.com/office/drawing/2014/main" id="{F771A321-2AD3-EDB3-2D27-AC37183D41AD}"/>
              </a:ext>
            </a:extLst>
          </p:cNvPr>
          <p:cNvSpPr>
            <a:spLocks noGrp="1"/>
          </p:cNvSpPr>
          <p:nvPr>
            <p:ph type="body" sz="quarter" idx="19" hasCustomPrompt="1"/>
          </p:nvPr>
        </p:nvSpPr>
        <p:spPr>
          <a:xfrm>
            <a:off x="8593873" y="6356350"/>
            <a:ext cx="1371600" cy="365125"/>
          </a:xfrm>
        </p:spPr>
        <p:txBody>
          <a:bodyPr anchor="ctr" anchorCtr="0">
            <a:noAutofit/>
          </a:bodyPr>
          <a:lstStyle>
            <a:lvl1pPr marL="0" indent="0" algn="r">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fld id="{16AC5463-DF5D-DA4C-8C3C-4C4FCB2A7189}" type="slidenum">
              <a:rPr lang="en-US" smtClean="0"/>
              <a:t>‹#›</a:t>
            </a:fld>
            <a:endParaRPr lang="en-US"/>
          </a:p>
        </p:txBody>
      </p:sp>
    </p:spTree>
    <p:extLst>
      <p:ext uri="{BB962C8B-B14F-4D97-AF65-F5344CB8AC3E}">
        <p14:creationId xmlns:p14="http://schemas.microsoft.com/office/powerpoint/2010/main" val="2355106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in Content6">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52BF76E-F317-4A50-5B65-46E102298F69}"/>
              </a:ext>
            </a:extLst>
          </p:cNvPr>
          <p:cNvSpPr>
            <a:spLocks noGrp="1"/>
          </p:cNvSpPr>
          <p:nvPr>
            <p:ph type="title" hasCustomPrompt="1"/>
          </p:nvPr>
        </p:nvSpPr>
        <p:spPr/>
        <p:txBody>
          <a:bodyPr/>
          <a:lstStyle/>
          <a:p>
            <a:r>
              <a:rPr lang="en-US"/>
              <a:t>Click to edit title</a:t>
            </a:r>
          </a:p>
        </p:txBody>
      </p:sp>
      <p:sp>
        <p:nvSpPr>
          <p:cNvPr id="6" name="Date">
            <a:extLst>
              <a:ext uri="{FF2B5EF4-FFF2-40B4-BE49-F238E27FC236}">
                <a16:creationId xmlns:a16="http://schemas.microsoft.com/office/drawing/2014/main" id="{B5BE35F5-49BF-EE17-0430-A7AE6C2991B9}"/>
              </a:ext>
            </a:extLst>
          </p:cNvPr>
          <p:cNvSpPr>
            <a:spLocks noGrp="1"/>
          </p:cNvSpPr>
          <p:nvPr>
            <p:ph type="body" sz="quarter" idx="13" hasCustomPrompt="1"/>
          </p:nvPr>
        </p:nvSpPr>
        <p:spPr>
          <a:xfrm>
            <a:off x="424346" y="6356350"/>
            <a:ext cx="1371600" cy="365125"/>
          </a:xfrm>
        </p:spPr>
        <p:txBody>
          <a:bodyPr anchor="ctr" anchorCtr="0">
            <a:noAutofit/>
          </a:bodyPr>
          <a:lstStyle>
            <a:lvl1pPr marL="0" indent="0">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r>
              <a:rPr lang="en-US"/>
              <a:t>9/12/22</a:t>
            </a:r>
          </a:p>
        </p:txBody>
      </p:sp>
      <p:sp>
        <p:nvSpPr>
          <p:cNvPr id="7" name="Footer">
            <a:extLst>
              <a:ext uri="{FF2B5EF4-FFF2-40B4-BE49-F238E27FC236}">
                <a16:creationId xmlns:a16="http://schemas.microsoft.com/office/drawing/2014/main" id="{6B3B352C-35EC-497E-C54E-302C26B8542F}"/>
              </a:ext>
            </a:extLst>
          </p:cNvPr>
          <p:cNvSpPr>
            <a:spLocks noGrp="1"/>
          </p:cNvSpPr>
          <p:nvPr>
            <p:ph type="body" sz="quarter" idx="14" hasCustomPrompt="1"/>
          </p:nvPr>
        </p:nvSpPr>
        <p:spPr>
          <a:xfrm>
            <a:off x="2141034" y="6356350"/>
            <a:ext cx="6110868" cy="365125"/>
          </a:xfrm>
        </p:spPr>
        <p:txBody>
          <a:bodyPr anchor="ctr" anchorCtr="0">
            <a:noAutofit/>
          </a:bodyPr>
          <a:lstStyle>
            <a:lvl1pPr marL="0" indent="0" algn="ctr">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r>
              <a:rPr lang="en-US"/>
              <a:t>Footer</a:t>
            </a:r>
          </a:p>
        </p:txBody>
      </p:sp>
      <p:sp>
        <p:nvSpPr>
          <p:cNvPr id="8" name="Slide number">
            <a:extLst>
              <a:ext uri="{FF2B5EF4-FFF2-40B4-BE49-F238E27FC236}">
                <a16:creationId xmlns:a16="http://schemas.microsoft.com/office/drawing/2014/main" id="{F8DA1D1A-3324-116D-E4FB-1567AA3E9CF2}"/>
              </a:ext>
            </a:extLst>
          </p:cNvPr>
          <p:cNvSpPr>
            <a:spLocks noGrp="1"/>
          </p:cNvSpPr>
          <p:nvPr>
            <p:ph type="body" sz="quarter" idx="15" hasCustomPrompt="1"/>
          </p:nvPr>
        </p:nvSpPr>
        <p:spPr>
          <a:xfrm>
            <a:off x="8593873" y="6356350"/>
            <a:ext cx="1371600" cy="365125"/>
          </a:xfrm>
        </p:spPr>
        <p:txBody>
          <a:bodyPr anchor="ctr" anchorCtr="0">
            <a:noAutofit/>
          </a:bodyPr>
          <a:lstStyle>
            <a:lvl1pPr marL="0" indent="0" algn="r">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fld id="{16AC5463-DF5D-DA4C-8C3C-4C4FCB2A7189}" type="slidenum">
              <a:rPr lang="en-US" smtClean="0"/>
              <a:t>‹#›</a:t>
            </a:fld>
            <a:endParaRPr lang="en-US"/>
          </a:p>
        </p:txBody>
      </p:sp>
    </p:spTree>
    <p:extLst>
      <p:ext uri="{BB962C8B-B14F-4D97-AF65-F5344CB8AC3E}">
        <p14:creationId xmlns:p14="http://schemas.microsoft.com/office/powerpoint/2010/main" val="3226163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in Content7">
    <p:spTree>
      <p:nvGrpSpPr>
        <p:cNvPr id="1" name=""/>
        <p:cNvGrpSpPr/>
        <p:nvPr/>
      </p:nvGrpSpPr>
      <p:grpSpPr>
        <a:xfrm>
          <a:off x="0" y="0"/>
          <a:ext cx="0" cy="0"/>
          <a:chOff x="0" y="0"/>
          <a:chExt cx="0" cy="0"/>
        </a:xfrm>
      </p:grpSpPr>
      <p:sp>
        <p:nvSpPr>
          <p:cNvPr id="5" name="Date">
            <a:extLst>
              <a:ext uri="{FF2B5EF4-FFF2-40B4-BE49-F238E27FC236}">
                <a16:creationId xmlns:a16="http://schemas.microsoft.com/office/drawing/2014/main" id="{8E89F663-E1C1-3B18-EDBB-990FB40B66A0}"/>
              </a:ext>
            </a:extLst>
          </p:cNvPr>
          <p:cNvSpPr>
            <a:spLocks noGrp="1"/>
          </p:cNvSpPr>
          <p:nvPr>
            <p:ph type="body" sz="quarter" idx="13" hasCustomPrompt="1"/>
          </p:nvPr>
        </p:nvSpPr>
        <p:spPr>
          <a:xfrm>
            <a:off x="424346" y="6356350"/>
            <a:ext cx="1371600" cy="365125"/>
          </a:xfrm>
        </p:spPr>
        <p:txBody>
          <a:bodyPr anchor="ctr" anchorCtr="0">
            <a:noAutofit/>
          </a:bodyPr>
          <a:lstStyle>
            <a:lvl1pPr marL="0" indent="0">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r>
              <a:rPr lang="en-US"/>
              <a:t>9/12/22</a:t>
            </a:r>
          </a:p>
        </p:txBody>
      </p:sp>
      <p:sp>
        <p:nvSpPr>
          <p:cNvPr id="6" name="Footer">
            <a:extLst>
              <a:ext uri="{FF2B5EF4-FFF2-40B4-BE49-F238E27FC236}">
                <a16:creationId xmlns:a16="http://schemas.microsoft.com/office/drawing/2014/main" id="{F5518A88-C138-E2E1-5E1D-2BBD8BCAC66E}"/>
              </a:ext>
            </a:extLst>
          </p:cNvPr>
          <p:cNvSpPr>
            <a:spLocks noGrp="1"/>
          </p:cNvSpPr>
          <p:nvPr>
            <p:ph type="body" sz="quarter" idx="14" hasCustomPrompt="1"/>
          </p:nvPr>
        </p:nvSpPr>
        <p:spPr>
          <a:xfrm>
            <a:off x="2141034" y="6356350"/>
            <a:ext cx="6110868" cy="365125"/>
          </a:xfrm>
        </p:spPr>
        <p:txBody>
          <a:bodyPr anchor="ctr" anchorCtr="0">
            <a:noAutofit/>
          </a:bodyPr>
          <a:lstStyle>
            <a:lvl1pPr marL="0" indent="0" algn="ctr">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r>
              <a:rPr lang="en-US"/>
              <a:t>Footer</a:t>
            </a:r>
          </a:p>
        </p:txBody>
      </p:sp>
      <p:sp>
        <p:nvSpPr>
          <p:cNvPr id="7" name="Slide number">
            <a:extLst>
              <a:ext uri="{FF2B5EF4-FFF2-40B4-BE49-F238E27FC236}">
                <a16:creationId xmlns:a16="http://schemas.microsoft.com/office/drawing/2014/main" id="{9D3B263B-2C88-56C6-C7BB-DB710BB9F72E}"/>
              </a:ext>
            </a:extLst>
          </p:cNvPr>
          <p:cNvSpPr>
            <a:spLocks noGrp="1"/>
          </p:cNvSpPr>
          <p:nvPr>
            <p:ph type="body" sz="quarter" idx="15" hasCustomPrompt="1"/>
          </p:nvPr>
        </p:nvSpPr>
        <p:spPr>
          <a:xfrm>
            <a:off x="8593873" y="6356350"/>
            <a:ext cx="1371600" cy="365125"/>
          </a:xfrm>
        </p:spPr>
        <p:txBody>
          <a:bodyPr anchor="ctr" anchorCtr="0">
            <a:noAutofit/>
          </a:bodyPr>
          <a:lstStyle>
            <a:lvl1pPr marL="0" indent="0" algn="r">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fld id="{16AC5463-DF5D-DA4C-8C3C-4C4FCB2A7189}" type="slidenum">
              <a:rPr lang="en-US" smtClean="0"/>
              <a:t>‹#›</a:t>
            </a:fld>
            <a:endParaRPr lang="en-US"/>
          </a:p>
        </p:txBody>
      </p:sp>
    </p:spTree>
    <p:extLst>
      <p:ext uri="{BB962C8B-B14F-4D97-AF65-F5344CB8AC3E}">
        <p14:creationId xmlns:p14="http://schemas.microsoft.com/office/powerpoint/2010/main" val="485652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le Slide2">
    <p:spTree>
      <p:nvGrpSpPr>
        <p:cNvPr id="1" name=""/>
        <p:cNvGrpSpPr/>
        <p:nvPr/>
      </p:nvGrpSpPr>
      <p:grpSpPr>
        <a:xfrm>
          <a:off x="0" y="0"/>
          <a:ext cx="0" cy="0"/>
          <a:chOff x="0" y="0"/>
          <a:chExt cx="0" cy="0"/>
        </a:xfrm>
      </p:grpSpPr>
      <p:pic>
        <p:nvPicPr>
          <p:cNvPr id="8" name="Airplane background image">
            <a:extLst>
              <a:ext uri="{FF2B5EF4-FFF2-40B4-BE49-F238E27FC236}">
                <a16:creationId xmlns:a16="http://schemas.microsoft.com/office/drawing/2014/main" id="{E94E1746-7DC3-80FC-2A71-6DB2EE657B03}"/>
              </a:ext>
            </a:extLst>
          </p:cNvPr>
          <p:cNvPicPr>
            <a:picLocks noChangeAspect="1"/>
          </p:cNvPicPr>
          <p:nvPr userDrawn="1"/>
        </p:nvPicPr>
        <p:blipFill>
          <a:blip r:embed="rId2"/>
          <a:srcRect/>
          <a:stretch/>
        </p:blipFill>
        <p:spPr>
          <a:xfrm>
            <a:off x="5884" y="-1"/>
            <a:ext cx="12180231" cy="6858000"/>
          </a:xfrm>
          <a:prstGeom prst="rect">
            <a:avLst/>
          </a:prstGeom>
        </p:spPr>
      </p:pic>
      <p:sp>
        <p:nvSpPr>
          <p:cNvPr id="2" name="Title">
            <a:extLst>
              <a:ext uri="{FF2B5EF4-FFF2-40B4-BE49-F238E27FC236}">
                <a16:creationId xmlns:a16="http://schemas.microsoft.com/office/drawing/2014/main" id="{07FB3338-5FD9-C726-8517-B2C6A4500876}"/>
              </a:ext>
            </a:extLst>
          </p:cNvPr>
          <p:cNvSpPr>
            <a:spLocks noGrp="1"/>
          </p:cNvSpPr>
          <p:nvPr>
            <p:ph type="title" hasCustomPrompt="1"/>
          </p:nvPr>
        </p:nvSpPr>
        <p:spPr>
          <a:xfrm>
            <a:off x="424346" y="4423719"/>
            <a:ext cx="8898558" cy="1271816"/>
          </a:xfrm>
        </p:spPr>
        <p:txBody>
          <a:bodyPr anchor="b"/>
          <a:lstStyle>
            <a:lvl1pPr>
              <a:defRPr sz="6000">
                <a:solidFill>
                  <a:srgbClr val="FFFFFF"/>
                </a:solidFill>
              </a:defRPr>
            </a:lvl1pPr>
          </a:lstStyle>
          <a:p>
            <a:r>
              <a:rPr lang="en-US"/>
              <a:t>Main Title</a:t>
            </a:r>
          </a:p>
        </p:txBody>
      </p:sp>
      <p:sp>
        <p:nvSpPr>
          <p:cNvPr id="3" name="Subhead">
            <a:extLst>
              <a:ext uri="{FF2B5EF4-FFF2-40B4-BE49-F238E27FC236}">
                <a16:creationId xmlns:a16="http://schemas.microsoft.com/office/drawing/2014/main" id="{62C9BD5E-91C8-63D2-F41C-EDFE9012D5EC}"/>
              </a:ext>
            </a:extLst>
          </p:cNvPr>
          <p:cNvSpPr>
            <a:spLocks noGrp="1"/>
          </p:cNvSpPr>
          <p:nvPr>
            <p:ph type="body" idx="1" hasCustomPrompt="1"/>
          </p:nvPr>
        </p:nvSpPr>
        <p:spPr>
          <a:xfrm>
            <a:off x="424346" y="5722524"/>
            <a:ext cx="8898558" cy="668338"/>
          </a:xfrm>
        </p:spPr>
        <p:txBody>
          <a:bodyPr/>
          <a:lstStyle>
            <a:lvl1pPr marL="0" indent="0">
              <a:buNone/>
              <a:defRPr sz="2400" b="1">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 Here • Date Here</a:t>
            </a:r>
          </a:p>
        </p:txBody>
      </p:sp>
    </p:spTree>
    <p:extLst>
      <p:ext uri="{BB962C8B-B14F-4D97-AF65-F5344CB8AC3E}">
        <p14:creationId xmlns:p14="http://schemas.microsoft.com/office/powerpoint/2010/main" val="2897396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le Slide3">
    <p:spTree>
      <p:nvGrpSpPr>
        <p:cNvPr id="1" name=""/>
        <p:cNvGrpSpPr/>
        <p:nvPr/>
      </p:nvGrpSpPr>
      <p:grpSpPr>
        <a:xfrm>
          <a:off x="0" y="0"/>
          <a:ext cx="0" cy="0"/>
          <a:chOff x="0" y="0"/>
          <a:chExt cx="0" cy="0"/>
        </a:xfrm>
      </p:grpSpPr>
      <p:pic>
        <p:nvPicPr>
          <p:cNvPr id="8" name="Student background image" descr="Female student in a red shirt writing on a clear dry-erase board with the Florida Tech logo in the top right corner.">
            <a:extLst>
              <a:ext uri="{FF2B5EF4-FFF2-40B4-BE49-F238E27FC236}">
                <a16:creationId xmlns:a16="http://schemas.microsoft.com/office/drawing/2014/main" id="{E94E1746-7DC3-80FC-2A71-6DB2EE657B03}"/>
              </a:ext>
            </a:extLst>
          </p:cNvPr>
          <p:cNvPicPr>
            <a:picLocks noChangeAspect="1"/>
          </p:cNvPicPr>
          <p:nvPr userDrawn="1"/>
        </p:nvPicPr>
        <p:blipFill>
          <a:blip r:embed="rId2"/>
          <a:srcRect/>
          <a:stretch/>
        </p:blipFill>
        <p:spPr>
          <a:xfrm>
            <a:off x="5884" y="-1"/>
            <a:ext cx="12180231" cy="6858000"/>
          </a:xfrm>
          <a:prstGeom prst="rect">
            <a:avLst/>
          </a:prstGeom>
        </p:spPr>
      </p:pic>
      <p:sp>
        <p:nvSpPr>
          <p:cNvPr id="2" name="Title">
            <a:extLst>
              <a:ext uri="{FF2B5EF4-FFF2-40B4-BE49-F238E27FC236}">
                <a16:creationId xmlns:a16="http://schemas.microsoft.com/office/drawing/2014/main" id="{07FB3338-5FD9-C726-8517-B2C6A4500876}"/>
              </a:ext>
            </a:extLst>
          </p:cNvPr>
          <p:cNvSpPr>
            <a:spLocks noGrp="1"/>
          </p:cNvSpPr>
          <p:nvPr>
            <p:ph type="title" hasCustomPrompt="1"/>
          </p:nvPr>
        </p:nvSpPr>
        <p:spPr>
          <a:xfrm>
            <a:off x="424346" y="4423719"/>
            <a:ext cx="8898558" cy="1271816"/>
          </a:xfrm>
        </p:spPr>
        <p:txBody>
          <a:bodyPr anchor="b"/>
          <a:lstStyle>
            <a:lvl1pPr>
              <a:defRPr sz="6000">
                <a:solidFill>
                  <a:srgbClr val="FFFFFF"/>
                </a:solidFill>
              </a:defRPr>
            </a:lvl1pPr>
          </a:lstStyle>
          <a:p>
            <a:r>
              <a:rPr lang="en-US"/>
              <a:t>Main Title</a:t>
            </a:r>
          </a:p>
        </p:txBody>
      </p:sp>
      <p:sp>
        <p:nvSpPr>
          <p:cNvPr id="3" name="Subhead">
            <a:extLst>
              <a:ext uri="{FF2B5EF4-FFF2-40B4-BE49-F238E27FC236}">
                <a16:creationId xmlns:a16="http://schemas.microsoft.com/office/drawing/2014/main" id="{62C9BD5E-91C8-63D2-F41C-EDFE9012D5EC}"/>
              </a:ext>
            </a:extLst>
          </p:cNvPr>
          <p:cNvSpPr>
            <a:spLocks noGrp="1"/>
          </p:cNvSpPr>
          <p:nvPr>
            <p:ph type="body" idx="1" hasCustomPrompt="1"/>
          </p:nvPr>
        </p:nvSpPr>
        <p:spPr>
          <a:xfrm>
            <a:off x="424346" y="5722524"/>
            <a:ext cx="8898558" cy="668338"/>
          </a:xfrm>
        </p:spPr>
        <p:txBody>
          <a:bodyPr/>
          <a:lstStyle>
            <a:lvl1pPr marL="0" indent="0">
              <a:buNone/>
              <a:defRPr sz="2400" b="1">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 Here • Date Here</a:t>
            </a:r>
          </a:p>
        </p:txBody>
      </p:sp>
    </p:spTree>
    <p:extLst>
      <p:ext uri="{BB962C8B-B14F-4D97-AF65-F5344CB8AC3E}">
        <p14:creationId xmlns:p14="http://schemas.microsoft.com/office/powerpoint/2010/main" val="2592607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le Slide4">
    <p:spTree>
      <p:nvGrpSpPr>
        <p:cNvPr id="1" name=""/>
        <p:cNvGrpSpPr/>
        <p:nvPr/>
      </p:nvGrpSpPr>
      <p:grpSpPr>
        <a:xfrm>
          <a:off x="0" y="0"/>
          <a:ext cx="0" cy="0"/>
          <a:chOff x="0" y="0"/>
          <a:chExt cx="0" cy="0"/>
        </a:xfrm>
      </p:grpSpPr>
      <p:pic>
        <p:nvPicPr>
          <p:cNvPr id="8" name="Dark gray background image" descr="Dark gray abstract background with the Florida Tech logo in the top right corner.">
            <a:extLst>
              <a:ext uri="{FF2B5EF4-FFF2-40B4-BE49-F238E27FC236}">
                <a16:creationId xmlns:a16="http://schemas.microsoft.com/office/drawing/2014/main" id="{E94E1746-7DC3-80FC-2A71-6DB2EE657B03}"/>
              </a:ext>
            </a:extLst>
          </p:cNvPr>
          <p:cNvPicPr>
            <a:picLocks noChangeAspect="1"/>
          </p:cNvPicPr>
          <p:nvPr userDrawn="1"/>
        </p:nvPicPr>
        <p:blipFill>
          <a:blip r:embed="rId2"/>
          <a:srcRect/>
          <a:stretch/>
        </p:blipFill>
        <p:spPr>
          <a:xfrm>
            <a:off x="5884" y="-1"/>
            <a:ext cx="12180231" cy="6857999"/>
          </a:xfrm>
          <a:prstGeom prst="rect">
            <a:avLst/>
          </a:prstGeom>
        </p:spPr>
      </p:pic>
      <p:sp>
        <p:nvSpPr>
          <p:cNvPr id="2" name="Title">
            <a:extLst>
              <a:ext uri="{FF2B5EF4-FFF2-40B4-BE49-F238E27FC236}">
                <a16:creationId xmlns:a16="http://schemas.microsoft.com/office/drawing/2014/main" id="{07FB3338-5FD9-C726-8517-B2C6A4500876}"/>
              </a:ext>
            </a:extLst>
          </p:cNvPr>
          <p:cNvSpPr>
            <a:spLocks noGrp="1"/>
          </p:cNvSpPr>
          <p:nvPr>
            <p:ph type="title" hasCustomPrompt="1"/>
          </p:nvPr>
        </p:nvSpPr>
        <p:spPr>
          <a:xfrm>
            <a:off x="424346" y="4423719"/>
            <a:ext cx="8898558" cy="1271816"/>
          </a:xfrm>
        </p:spPr>
        <p:txBody>
          <a:bodyPr anchor="b"/>
          <a:lstStyle>
            <a:lvl1pPr>
              <a:defRPr sz="6000">
                <a:solidFill>
                  <a:srgbClr val="FFFFFF"/>
                </a:solidFill>
              </a:defRPr>
            </a:lvl1pPr>
          </a:lstStyle>
          <a:p>
            <a:r>
              <a:rPr lang="en-US"/>
              <a:t>Main Title</a:t>
            </a:r>
          </a:p>
        </p:txBody>
      </p:sp>
      <p:sp>
        <p:nvSpPr>
          <p:cNvPr id="3" name="Subhead">
            <a:extLst>
              <a:ext uri="{FF2B5EF4-FFF2-40B4-BE49-F238E27FC236}">
                <a16:creationId xmlns:a16="http://schemas.microsoft.com/office/drawing/2014/main" id="{62C9BD5E-91C8-63D2-F41C-EDFE9012D5EC}"/>
              </a:ext>
            </a:extLst>
          </p:cNvPr>
          <p:cNvSpPr>
            <a:spLocks noGrp="1"/>
          </p:cNvSpPr>
          <p:nvPr>
            <p:ph type="body" idx="1" hasCustomPrompt="1"/>
          </p:nvPr>
        </p:nvSpPr>
        <p:spPr>
          <a:xfrm>
            <a:off x="424346" y="5722524"/>
            <a:ext cx="8898558" cy="668338"/>
          </a:xfrm>
        </p:spPr>
        <p:txBody>
          <a:bodyPr/>
          <a:lstStyle>
            <a:lvl1pPr marL="0" indent="0">
              <a:buNone/>
              <a:defRPr sz="2400" b="1">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 Here • Date Here</a:t>
            </a:r>
          </a:p>
        </p:txBody>
      </p:sp>
    </p:spTree>
    <p:extLst>
      <p:ext uri="{BB962C8B-B14F-4D97-AF65-F5344CB8AC3E}">
        <p14:creationId xmlns:p14="http://schemas.microsoft.com/office/powerpoint/2010/main" val="1522106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Title Slide5">
    <p:spTree>
      <p:nvGrpSpPr>
        <p:cNvPr id="1" name=""/>
        <p:cNvGrpSpPr/>
        <p:nvPr/>
      </p:nvGrpSpPr>
      <p:grpSpPr>
        <a:xfrm>
          <a:off x="0" y="0"/>
          <a:ext cx="0" cy="0"/>
          <a:chOff x="0" y="0"/>
          <a:chExt cx="0" cy="0"/>
        </a:xfrm>
      </p:grpSpPr>
      <p:pic>
        <p:nvPicPr>
          <p:cNvPr id="8" name="Dark blue background image" descr="Dark blue abstract background with the Florida Tech logo in the top right corner.">
            <a:extLst>
              <a:ext uri="{FF2B5EF4-FFF2-40B4-BE49-F238E27FC236}">
                <a16:creationId xmlns:a16="http://schemas.microsoft.com/office/drawing/2014/main" id="{E94E1746-7DC3-80FC-2A71-6DB2EE657B03}"/>
              </a:ext>
            </a:extLst>
          </p:cNvPr>
          <p:cNvPicPr>
            <a:picLocks noChangeAspect="1"/>
          </p:cNvPicPr>
          <p:nvPr userDrawn="1"/>
        </p:nvPicPr>
        <p:blipFill>
          <a:blip r:embed="rId2"/>
          <a:srcRect/>
          <a:stretch/>
        </p:blipFill>
        <p:spPr>
          <a:xfrm>
            <a:off x="5885" y="-1"/>
            <a:ext cx="12180229" cy="6857999"/>
          </a:xfrm>
          <a:prstGeom prst="rect">
            <a:avLst/>
          </a:prstGeom>
        </p:spPr>
      </p:pic>
      <p:sp>
        <p:nvSpPr>
          <p:cNvPr id="2" name="Title">
            <a:extLst>
              <a:ext uri="{FF2B5EF4-FFF2-40B4-BE49-F238E27FC236}">
                <a16:creationId xmlns:a16="http://schemas.microsoft.com/office/drawing/2014/main" id="{07FB3338-5FD9-C726-8517-B2C6A4500876}"/>
              </a:ext>
            </a:extLst>
          </p:cNvPr>
          <p:cNvSpPr>
            <a:spLocks noGrp="1"/>
          </p:cNvSpPr>
          <p:nvPr>
            <p:ph type="title" hasCustomPrompt="1"/>
          </p:nvPr>
        </p:nvSpPr>
        <p:spPr>
          <a:xfrm>
            <a:off x="424346" y="4423719"/>
            <a:ext cx="8898558" cy="1271816"/>
          </a:xfrm>
        </p:spPr>
        <p:txBody>
          <a:bodyPr anchor="b"/>
          <a:lstStyle>
            <a:lvl1pPr>
              <a:defRPr sz="6000">
                <a:solidFill>
                  <a:srgbClr val="FFFFFF"/>
                </a:solidFill>
              </a:defRPr>
            </a:lvl1pPr>
          </a:lstStyle>
          <a:p>
            <a:r>
              <a:rPr lang="en-US"/>
              <a:t>Main Title</a:t>
            </a:r>
          </a:p>
        </p:txBody>
      </p:sp>
      <p:sp>
        <p:nvSpPr>
          <p:cNvPr id="3" name="Subhead">
            <a:extLst>
              <a:ext uri="{FF2B5EF4-FFF2-40B4-BE49-F238E27FC236}">
                <a16:creationId xmlns:a16="http://schemas.microsoft.com/office/drawing/2014/main" id="{62C9BD5E-91C8-63D2-F41C-EDFE9012D5EC}"/>
              </a:ext>
            </a:extLst>
          </p:cNvPr>
          <p:cNvSpPr>
            <a:spLocks noGrp="1"/>
          </p:cNvSpPr>
          <p:nvPr>
            <p:ph type="body" idx="1" hasCustomPrompt="1"/>
          </p:nvPr>
        </p:nvSpPr>
        <p:spPr>
          <a:xfrm>
            <a:off x="424346" y="5722524"/>
            <a:ext cx="8898558" cy="668338"/>
          </a:xfrm>
        </p:spPr>
        <p:txBody>
          <a:bodyPr/>
          <a:lstStyle>
            <a:lvl1pPr marL="0" indent="0">
              <a:buNone/>
              <a:defRPr sz="2400" b="1">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 Here • Date Here</a:t>
            </a:r>
          </a:p>
        </p:txBody>
      </p:sp>
    </p:spTree>
    <p:extLst>
      <p:ext uri="{BB962C8B-B14F-4D97-AF65-F5344CB8AC3E}">
        <p14:creationId xmlns:p14="http://schemas.microsoft.com/office/powerpoint/2010/main" val="4233184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Main Content3">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D191A7-0A1C-7117-4CDF-5CA4DD6B370C}"/>
              </a:ext>
            </a:extLst>
          </p:cNvPr>
          <p:cNvSpPr>
            <a:spLocks noGrp="1"/>
          </p:cNvSpPr>
          <p:nvPr>
            <p:ph type="title" hasCustomPrompt="1"/>
          </p:nvPr>
        </p:nvSpPr>
        <p:spPr>
          <a:xfrm>
            <a:off x="424346" y="365125"/>
            <a:ext cx="10013195" cy="1325563"/>
          </a:xfrm>
        </p:spPr>
        <p:txBody>
          <a:bodyPr/>
          <a:lstStyle/>
          <a:p>
            <a:r>
              <a:rPr lang="en-US"/>
              <a:t>Click to edit title</a:t>
            </a:r>
          </a:p>
        </p:txBody>
      </p:sp>
      <p:sp>
        <p:nvSpPr>
          <p:cNvPr id="3" name="Content 1">
            <a:extLst>
              <a:ext uri="{FF2B5EF4-FFF2-40B4-BE49-F238E27FC236}">
                <a16:creationId xmlns:a16="http://schemas.microsoft.com/office/drawing/2014/main" id="{EC3A6424-45E1-AFF4-5D76-79507F008D57}"/>
              </a:ext>
            </a:extLst>
          </p:cNvPr>
          <p:cNvSpPr>
            <a:spLocks noGrp="1"/>
          </p:cNvSpPr>
          <p:nvPr>
            <p:ph sz="half" idx="1" hasCustomPrompt="1"/>
          </p:nvPr>
        </p:nvSpPr>
        <p:spPr>
          <a:xfrm>
            <a:off x="429322" y="1825625"/>
            <a:ext cx="4871224" cy="4351338"/>
          </a:xfrm>
        </p:spPr>
        <p:txBody>
          <a:bodyPr/>
          <a:lstStyle>
            <a:lvl1pPr>
              <a:defRPr sz="2400"/>
            </a:lvl1pPr>
            <a:lvl2pPr>
              <a:defRPr sz="2000"/>
            </a:lvl2pPr>
            <a:lvl3pPr>
              <a:defRPr sz="1800"/>
            </a:lvl3pPr>
            <a:lvl4pPr>
              <a:defRPr sz="1600"/>
            </a:lvl4pPr>
            <a:lvl5pPr>
              <a:defRPr sz="16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2">
            <a:extLst>
              <a:ext uri="{FF2B5EF4-FFF2-40B4-BE49-F238E27FC236}">
                <a16:creationId xmlns:a16="http://schemas.microsoft.com/office/drawing/2014/main" id="{D82416D4-01EA-2648-62C6-AA2AB47F50D3}"/>
              </a:ext>
            </a:extLst>
          </p:cNvPr>
          <p:cNvSpPr>
            <a:spLocks noGrp="1"/>
          </p:cNvSpPr>
          <p:nvPr>
            <p:ph sz="half" idx="2" hasCustomPrompt="1"/>
          </p:nvPr>
        </p:nvSpPr>
        <p:spPr>
          <a:xfrm>
            <a:off x="5566317" y="1825625"/>
            <a:ext cx="4871224" cy="4351338"/>
          </a:xfrm>
        </p:spPr>
        <p:txBody>
          <a:bodyPr/>
          <a:lstStyle>
            <a:lvl1pPr>
              <a:defRPr sz="2400"/>
            </a:lvl1pPr>
            <a:lvl2pPr>
              <a:defRPr sz="2000"/>
            </a:lvl2pPr>
            <a:lvl3pPr>
              <a:defRPr sz="1800"/>
            </a:lvl3pPr>
            <a:lvl4pPr>
              <a:defRPr sz="1600"/>
            </a:lvl4pPr>
            <a:lvl5pPr>
              <a:defRPr sz="16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Date">
            <a:extLst>
              <a:ext uri="{FF2B5EF4-FFF2-40B4-BE49-F238E27FC236}">
                <a16:creationId xmlns:a16="http://schemas.microsoft.com/office/drawing/2014/main" id="{E0242D4C-13D6-E482-6C5C-4D34A61C9364}"/>
              </a:ext>
            </a:extLst>
          </p:cNvPr>
          <p:cNvSpPr>
            <a:spLocks noGrp="1"/>
          </p:cNvSpPr>
          <p:nvPr>
            <p:ph type="body" sz="quarter" idx="13" hasCustomPrompt="1"/>
          </p:nvPr>
        </p:nvSpPr>
        <p:spPr>
          <a:xfrm>
            <a:off x="424346" y="6356350"/>
            <a:ext cx="1371600" cy="365125"/>
          </a:xfrm>
        </p:spPr>
        <p:txBody>
          <a:bodyPr anchor="ctr" anchorCtr="0">
            <a:noAutofit/>
          </a:bodyPr>
          <a:lstStyle>
            <a:lvl1pPr marL="0" indent="0">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r>
              <a:rPr lang="en-US"/>
              <a:t>9/12/22</a:t>
            </a:r>
          </a:p>
        </p:txBody>
      </p:sp>
      <p:sp>
        <p:nvSpPr>
          <p:cNvPr id="10" name="Footer">
            <a:extLst>
              <a:ext uri="{FF2B5EF4-FFF2-40B4-BE49-F238E27FC236}">
                <a16:creationId xmlns:a16="http://schemas.microsoft.com/office/drawing/2014/main" id="{7B299372-3D0B-423D-6499-F279AFD6A8E4}"/>
              </a:ext>
            </a:extLst>
          </p:cNvPr>
          <p:cNvSpPr>
            <a:spLocks noGrp="1"/>
          </p:cNvSpPr>
          <p:nvPr>
            <p:ph type="body" sz="quarter" idx="14" hasCustomPrompt="1"/>
          </p:nvPr>
        </p:nvSpPr>
        <p:spPr>
          <a:xfrm>
            <a:off x="2141034" y="6356350"/>
            <a:ext cx="6110868" cy="365125"/>
          </a:xfrm>
        </p:spPr>
        <p:txBody>
          <a:bodyPr anchor="ctr" anchorCtr="0">
            <a:noAutofit/>
          </a:bodyPr>
          <a:lstStyle>
            <a:lvl1pPr marL="0" indent="0" algn="ctr">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r>
              <a:rPr lang="en-US"/>
              <a:t>Footer</a:t>
            </a:r>
          </a:p>
        </p:txBody>
      </p:sp>
      <p:sp>
        <p:nvSpPr>
          <p:cNvPr id="11" name="Slide number">
            <a:extLst>
              <a:ext uri="{FF2B5EF4-FFF2-40B4-BE49-F238E27FC236}">
                <a16:creationId xmlns:a16="http://schemas.microsoft.com/office/drawing/2014/main" id="{2CA171CC-AB05-65D7-0658-55A7FCAB8C63}"/>
              </a:ext>
            </a:extLst>
          </p:cNvPr>
          <p:cNvSpPr>
            <a:spLocks noGrp="1"/>
          </p:cNvSpPr>
          <p:nvPr>
            <p:ph type="body" sz="quarter" idx="15" hasCustomPrompt="1"/>
          </p:nvPr>
        </p:nvSpPr>
        <p:spPr>
          <a:xfrm>
            <a:off x="8593873" y="6356350"/>
            <a:ext cx="1371600" cy="365125"/>
          </a:xfrm>
        </p:spPr>
        <p:txBody>
          <a:bodyPr anchor="ctr" anchorCtr="0">
            <a:noAutofit/>
          </a:bodyPr>
          <a:lstStyle>
            <a:lvl1pPr marL="0" indent="0" algn="r">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fld id="{16AC5463-DF5D-DA4C-8C3C-4C4FCB2A7189}" type="slidenum">
              <a:rPr lang="en-US" smtClean="0"/>
              <a:t>‹#›</a:t>
            </a:fld>
            <a:endParaRPr lang="en-US"/>
          </a:p>
        </p:txBody>
      </p:sp>
    </p:spTree>
    <p:extLst>
      <p:ext uri="{BB962C8B-B14F-4D97-AF65-F5344CB8AC3E}">
        <p14:creationId xmlns:p14="http://schemas.microsoft.com/office/powerpoint/2010/main" val="2319094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Slide1">
    <p:spTree>
      <p:nvGrpSpPr>
        <p:cNvPr id="1" name=""/>
        <p:cNvGrpSpPr/>
        <p:nvPr/>
      </p:nvGrpSpPr>
      <p:grpSpPr>
        <a:xfrm>
          <a:off x="0" y="0"/>
          <a:ext cx="0" cy="0"/>
          <a:chOff x="0" y="0"/>
          <a:chExt cx="0" cy="0"/>
        </a:xfrm>
      </p:grpSpPr>
      <p:pic>
        <p:nvPicPr>
          <p:cNvPr id="8" name="Panther statue background image" descr="Panther statue in the Panther Plaza with a red bar along the bottom and the Florida Tech logo in the bottom right corner.">
            <a:extLst>
              <a:ext uri="{FF2B5EF4-FFF2-40B4-BE49-F238E27FC236}">
                <a16:creationId xmlns:a16="http://schemas.microsoft.com/office/drawing/2014/main" id="{E94E1746-7DC3-80FC-2A71-6DB2EE657B03}"/>
              </a:ext>
            </a:extLst>
          </p:cNvPr>
          <p:cNvPicPr>
            <a:picLocks noChangeAspect="1"/>
          </p:cNvPicPr>
          <p:nvPr userDrawn="1"/>
        </p:nvPicPr>
        <p:blipFill>
          <a:blip r:embed="rId2"/>
          <a:srcRect/>
          <a:stretch/>
        </p:blipFill>
        <p:spPr>
          <a:xfrm>
            <a:off x="0" y="-1"/>
            <a:ext cx="12192000" cy="6858000"/>
          </a:xfrm>
          <a:prstGeom prst="rect">
            <a:avLst/>
          </a:prstGeom>
        </p:spPr>
      </p:pic>
      <p:sp>
        <p:nvSpPr>
          <p:cNvPr id="2" name="Title">
            <a:extLst>
              <a:ext uri="{FF2B5EF4-FFF2-40B4-BE49-F238E27FC236}">
                <a16:creationId xmlns:a16="http://schemas.microsoft.com/office/drawing/2014/main" id="{07FB3338-5FD9-C726-8517-B2C6A4500876}"/>
              </a:ext>
            </a:extLst>
          </p:cNvPr>
          <p:cNvSpPr>
            <a:spLocks noGrp="1"/>
          </p:cNvSpPr>
          <p:nvPr>
            <p:ph type="title" hasCustomPrompt="1"/>
          </p:nvPr>
        </p:nvSpPr>
        <p:spPr>
          <a:xfrm>
            <a:off x="424346" y="5040922"/>
            <a:ext cx="8898558" cy="853903"/>
          </a:xfrm>
        </p:spPr>
        <p:txBody>
          <a:bodyPr anchor="b">
            <a:normAutofit/>
          </a:bodyPr>
          <a:lstStyle>
            <a:lvl1pPr>
              <a:defRPr sz="5000">
                <a:solidFill>
                  <a:schemeClr val="tx1">
                    <a:lumMod val="75000"/>
                    <a:lumOff val="25000"/>
                  </a:schemeClr>
                </a:solidFill>
              </a:defRPr>
            </a:lvl1pPr>
          </a:lstStyle>
          <a:p>
            <a:r>
              <a:rPr lang="en-US"/>
              <a:t>Section Title</a:t>
            </a:r>
          </a:p>
        </p:txBody>
      </p:sp>
      <p:sp>
        <p:nvSpPr>
          <p:cNvPr id="3" name="Subhead">
            <a:extLst>
              <a:ext uri="{FF2B5EF4-FFF2-40B4-BE49-F238E27FC236}">
                <a16:creationId xmlns:a16="http://schemas.microsoft.com/office/drawing/2014/main" id="{62C9BD5E-91C8-63D2-F41C-EDFE9012D5EC}"/>
              </a:ext>
            </a:extLst>
          </p:cNvPr>
          <p:cNvSpPr>
            <a:spLocks noGrp="1"/>
          </p:cNvSpPr>
          <p:nvPr>
            <p:ph type="body" idx="1" hasCustomPrompt="1"/>
          </p:nvPr>
        </p:nvSpPr>
        <p:spPr>
          <a:xfrm>
            <a:off x="424346" y="5921815"/>
            <a:ext cx="8898558" cy="455539"/>
          </a:xfrm>
        </p:spPr>
        <p:txBody>
          <a:bodyPr>
            <a:normAutofit/>
          </a:bodyPr>
          <a:lstStyle>
            <a:lvl1pPr marL="0" indent="0">
              <a:buNone/>
              <a:defRPr sz="2000" b="1">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text</a:t>
            </a:r>
          </a:p>
        </p:txBody>
      </p:sp>
    </p:spTree>
    <p:extLst>
      <p:ext uri="{BB962C8B-B14F-4D97-AF65-F5344CB8AC3E}">
        <p14:creationId xmlns:p14="http://schemas.microsoft.com/office/powerpoint/2010/main" val="1625003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Slide2">
    <p:spTree>
      <p:nvGrpSpPr>
        <p:cNvPr id="1" name=""/>
        <p:cNvGrpSpPr/>
        <p:nvPr/>
      </p:nvGrpSpPr>
      <p:grpSpPr>
        <a:xfrm>
          <a:off x="0" y="0"/>
          <a:ext cx="0" cy="0"/>
          <a:chOff x="0" y="0"/>
          <a:chExt cx="0" cy="0"/>
        </a:xfrm>
      </p:grpSpPr>
      <p:pic>
        <p:nvPicPr>
          <p:cNvPr id="8" name="Life Sciences background image" descr="Olin Life Sciences building with a red bar along the bottom and the Florida Tech logo in the bottom right corner.">
            <a:extLst>
              <a:ext uri="{FF2B5EF4-FFF2-40B4-BE49-F238E27FC236}">
                <a16:creationId xmlns:a16="http://schemas.microsoft.com/office/drawing/2014/main" id="{E94E1746-7DC3-80FC-2A71-6DB2EE657B03}"/>
              </a:ext>
            </a:extLst>
          </p:cNvPr>
          <p:cNvPicPr>
            <a:picLocks noChangeAspect="1"/>
          </p:cNvPicPr>
          <p:nvPr userDrawn="1"/>
        </p:nvPicPr>
        <p:blipFill>
          <a:blip r:embed="rId2"/>
          <a:srcRect/>
          <a:stretch/>
        </p:blipFill>
        <p:spPr>
          <a:xfrm>
            <a:off x="0" y="-1"/>
            <a:ext cx="12192000" cy="6858000"/>
          </a:xfrm>
          <a:prstGeom prst="rect">
            <a:avLst/>
          </a:prstGeom>
        </p:spPr>
      </p:pic>
      <p:sp>
        <p:nvSpPr>
          <p:cNvPr id="2" name="Title">
            <a:extLst>
              <a:ext uri="{FF2B5EF4-FFF2-40B4-BE49-F238E27FC236}">
                <a16:creationId xmlns:a16="http://schemas.microsoft.com/office/drawing/2014/main" id="{07FB3338-5FD9-C726-8517-B2C6A4500876}"/>
              </a:ext>
            </a:extLst>
          </p:cNvPr>
          <p:cNvSpPr>
            <a:spLocks noGrp="1"/>
          </p:cNvSpPr>
          <p:nvPr>
            <p:ph type="title" hasCustomPrompt="1"/>
          </p:nvPr>
        </p:nvSpPr>
        <p:spPr>
          <a:xfrm>
            <a:off x="424346" y="5040922"/>
            <a:ext cx="8898558" cy="853903"/>
          </a:xfrm>
        </p:spPr>
        <p:txBody>
          <a:bodyPr anchor="b">
            <a:normAutofit/>
          </a:bodyPr>
          <a:lstStyle>
            <a:lvl1pPr>
              <a:defRPr sz="5000">
                <a:solidFill>
                  <a:schemeClr val="tx1">
                    <a:lumMod val="75000"/>
                    <a:lumOff val="25000"/>
                  </a:schemeClr>
                </a:solidFill>
              </a:defRPr>
            </a:lvl1pPr>
          </a:lstStyle>
          <a:p>
            <a:r>
              <a:rPr lang="en-US"/>
              <a:t>Section Title</a:t>
            </a:r>
          </a:p>
        </p:txBody>
      </p:sp>
      <p:sp>
        <p:nvSpPr>
          <p:cNvPr id="3" name="Subhead">
            <a:extLst>
              <a:ext uri="{FF2B5EF4-FFF2-40B4-BE49-F238E27FC236}">
                <a16:creationId xmlns:a16="http://schemas.microsoft.com/office/drawing/2014/main" id="{62C9BD5E-91C8-63D2-F41C-EDFE9012D5EC}"/>
              </a:ext>
            </a:extLst>
          </p:cNvPr>
          <p:cNvSpPr>
            <a:spLocks noGrp="1"/>
          </p:cNvSpPr>
          <p:nvPr>
            <p:ph type="body" idx="1" hasCustomPrompt="1"/>
          </p:nvPr>
        </p:nvSpPr>
        <p:spPr>
          <a:xfrm>
            <a:off x="424346" y="5921815"/>
            <a:ext cx="8898558" cy="455539"/>
          </a:xfrm>
        </p:spPr>
        <p:txBody>
          <a:bodyPr>
            <a:normAutofit/>
          </a:bodyPr>
          <a:lstStyle>
            <a:lvl1pPr marL="0" indent="0">
              <a:buNone/>
              <a:defRPr sz="2000" b="1">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text</a:t>
            </a:r>
          </a:p>
        </p:txBody>
      </p:sp>
    </p:spTree>
    <p:extLst>
      <p:ext uri="{BB962C8B-B14F-4D97-AF65-F5344CB8AC3E}">
        <p14:creationId xmlns:p14="http://schemas.microsoft.com/office/powerpoint/2010/main" val="815052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Slide3">
    <p:spTree>
      <p:nvGrpSpPr>
        <p:cNvPr id="1" name=""/>
        <p:cNvGrpSpPr/>
        <p:nvPr/>
      </p:nvGrpSpPr>
      <p:grpSpPr>
        <a:xfrm>
          <a:off x="0" y="0"/>
          <a:ext cx="0" cy="0"/>
          <a:chOff x="0" y="0"/>
          <a:chExt cx="0" cy="0"/>
        </a:xfrm>
      </p:grpSpPr>
      <p:pic>
        <p:nvPicPr>
          <p:cNvPr id="8" name="Evans Library background image" descr="Students walking to and from Evans Library with a red bar along the bottom and the Florida Tech logo in the bottom right corner.">
            <a:extLst>
              <a:ext uri="{FF2B5EF4-FFF2-40B4-BE49-F238E27FC236}">
                <a16:creationId xmlns:a16="http://schemas.microsoft.com/office/drawing/2014/main" id="{E94E1746-7DC3-80FC-2A71-6DB2EE657B03}"/>
              </a:ext>
            </a:extLst>
          </p:cNvPr>
          <p:cNvPicPr>
            <a:picLocks noChangeAspect="1"/>
          </p:cNvPicPr>
          <p:nvPr userDrawn="1"/>
        </p:nvPicPr>
        <p:blipFill>
          <a:blip r:embed="rId2"/>
          <a:srcRect/>
          <a:stretch/>
        </p:blipFill>
        <p:spPr>
          <a:xfrm>
            <a:off x="0" y="-1"/>
            <a:ext cx="12192000" cy="6858000"/>
          </a:xfrm>
          <a:prstGeom prst="rect">
            <a:avLst/>
          </a:prstGeom>
        </p:spPr>
      </p:pic>
      <p:sp>
        <p:nvSpPr>
          <p:cNvPr id="2" name="Title">
            <a:extLst>
              <a:ext uri="{FF2B5EF4-FFF2-40B4-BE49-F238E27FC236}">
                <a16:creationId xmlns:a16="http://schemas.microsoft.com/office/drawing/2014/main" id="{07FB3338-5FD9-C726-8517-B2C6A4500876}"/>
              </a:ext>
            </a:extLst>
          </p:cNvPr>
          <p:cNvSpPr>
            <a:spLocks noGrp="1"/>
          </p:cNvSpPr>
          <p:nvPr>
            <p:ph type="title" hasCustomPrompt="1"/>
          </p:nvPr>
        </p:nvSpPr>
        <p:spPr>
          <a:xfrm>
            <a:off x="424346" y="5040922"/>
            <a:ext cx="8898558" cy="853903"/>
          </a:xfrm>
        </p:spPr>
        <p:txBody>
          <a:bodyPr anchor="b">
            <a:normAutofit/>
          </a:bodyPr>
          <a:lstStyle>
            <a:lvl1pPr>
              <a:defRPr sz="5000">
                <a:solidFill>
                  <a:schemeClr val="tx1">
                    <a:lumMod val="75000"/>
                    <a:lumOff val="25000"/>
                  </a:schemeClr>
                </a:solidFill>
              </a:defRPr>
            </a:lvl1pPr>
          </a:lstStyle>
          <a:p>
            <a:r>
              <a:rPr lang="en-US"/>
              <a:t>Section Title</a:t>
            </a:r>
          </a:p>
        </p:txBody>
      </p:sp>
      <p:sp>
        <p:nvSpPr>
          <p:cNvPr id="3" name="Subhead">
            <a:extLst>
              <a:ext uri="{FF2B5EF4-FFF2-40B4-BE49-F238E27FC236}">
                <a16:creationId xmlns:a16="http://schemas.microsoft.com/office/drawing/2014/main" id="{62C9BD5E-91C8-63D2-F41C-EDFE9012D5EC}"/>
              </a:ext>
            </a:extLst>
          </p:cNvPr>
          <p:cNvSpPr>
            <a:spLocks noGrp="1"/>
          </p:cNvSpPr>
          <p:nvPr>
            <p:ph type="body" idx="1" hasCustomPrompt="1"/>
          </p:nvPr>
        </p:nvSpPr>
        <p:spPr>
          <a:xfrm>
            <a:off x="424346" y="5921815"/>
            <a:ext cx="8898558" cy="455539"/>
          </a:xfrm>
        </p:spPr>
        <p:txBody>
          <a:bodyPr>
            <a:normAutofit/>
          </a:bodyPr>
          <a:lstStyle>
            <a:lvl1pPr marL="0" indent="0">
              <a:buNone/>
              <a:defRPr sz="2000" b="1">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text</a:t>
            </a:r>
          </a:p>
        </p:txBody>
      </p:sp>
    </p:spTree>
    <p:extLst>
      <p:ext uri="{BB962C8B-B14F-4D97-AF65-F5344CB8AC3E}">
        <p14:creationId xmlns:p14="http://schemas.microsoft.com/office/powerpoint/2010/main" val="21536113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1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6B231E-C2F6-47CC-B7F3-FDCAF3525C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title</a:t>
            </a:r>
          </a:p>
        </p:txBody>
      </p:sp>
      <p:sp>
        <p:nvSpPr>
          <p:cNvPr id="3" name="Text Placeholder 2">
            <a:extLst>
              <a:ext uri="{FF2B5EF4-FFF2-40B4-BE49-F238E27FC236}">
                <a16:creationId xmlns:a16="http://schemas.microsoft.com/office/drawing/2014/main" id="{B0F1814F-F224-3B90-9A08-6A1EACFA5D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7C4F73-D590-E5D1-4E07-785BEA7C70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F7F0ECAB-FEFE-D941-AB9D-F55F196C85F7}" type="datetimeFigureOut">
              <a:rPr lang="en-US" smtClean="0"/>
              <a:pPr/>
              <a:t>4/22/2026</a:t>
            </a:fld>
            <a:endParaRPr lang="en-US"/>
          </a:p>
        </p:txBody>
      </p:sp>
      <p:sp>
        <p:nvSpPr>
          <p:cNvPr id="5" name="Footer Placeholder 4">
            <a:extLst>
              <a:ext uri="{FF2B5EF4-FFF2-40B4-BE49-F238E27FC236}">
                <a16:creationId xmlns:a16="http://schemas.microsoft.com/office/drawing/2014/main" id="{9C62360F-6D2E-B15C-E6EA-CF68A3CA73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10127B9F-0145-F2D0-0E61-5FEBD3B8F1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BF8CA1A8-CFEC-5841-9DE3-369D5D77D83F}" type="slidenum">
              <a:rPr lang="en-US" smtClean="0"/>
              <a:pPr/>
              <a:t>‹#›</a:t>
            </a:fld>
            <a:endParaRPr lang="en-US"/>
          </a:p>
        </p:txBody>
      </p:sp>
    </p:spTree>
    <p:extLst>
      <p:ext uri="{BB962C8B-B14F-4D97-AF65-F5344CB8AC3E}">
        <p14:creationId xmlns:p14="http://schemas.microsoft.com/office/powerpoint/2010/main" val="1797517741"/>
      </p:ext>
    </p:extLst>
  </p:cSld>
  <p:clrMap bg1="lt1" tx1="dk1" bg2="lt2" tx2="dk2" accent1="accent1" accent2="accent2" accent3="accent3" accent4="accent4" accent5="accent5" accent6="accent6" hlink="hlink" folHlink="folHlink"/>
  <p:sldLayoutIdLst>
    <p:sldLayoutId id="2147483651" r:id="rId1"/>
    <p:sldLayoutId id="2147483672" r:id="rId2"/>
    <p:sldLayoutId id="2147483673" r:id="rId3"/>
    <p:sldLayoutId id="2147483703" r:id="rId4"/>
    <p:sldLayoutId id="2147483704" r:id="rId5"/>
    <p:sldLayoutId id="2147483705" r:id="rId6"/>
  </p:sldLayoutIdLst>
  <p:txStyles>
    <p:titleStyle>
      <a:lvl1pPr algn="l" defTabSz="914400" rtl="0" eaLnBrk="1" latinLnBrk="0" hangingPunct="1">
        <a:lnSpc>
          <a:spcPct val="90000"/>
        </a:lnSpc>
        <a:spcBef>
          <a:spcPct val="0"/>
        </a:spcBef>
        <a:buNone/>
        <a:defRPr sz="4400" kern="1200">
          <a:solidFill>
            <a:schemeClr val="tx1"/>
          </a:solidFill>
          <a:latin typeface="Impact" panose="020B080603090205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6B231E-C2F6-47CC-B7F3-FDCAF3525C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title</a:t>
            </a:r>
          </a:p>
        </p:txBody>
      </p:sp>
      <p:sp>
        <p:nvSpPr>
          <p:cNvPr id="3" name="Text Placeholder 2">
            <a:extLst>
              <a:ext uri="{FF2B5EF4-FFF2-40B4-BE49-F238E27FC236}">
                <a16:creationId xmlns:a16="http://schemas.microsoft.com/office/drawing/2014/main" id="{B0F1814F-F224-3B90-9A08-6A1EACFA5D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7C4F73-D590-E5D1-4E07-785BEA7C70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F7F0ECAB-FEFE-D941-AB9D-F55F196C85F7}" type="datetimeFigureOut">
              <a:rPr lang="en-US" smtClean="0"/>
              <a:pPr/>
              <a:t>4/22/2026</a:t>
            </a:fld>
            <a:endParaRPr lang="en-US"/>
          </a:p>
        </p:txBody>
      </p:sp>
      <p:sp>
        <p:nvSpPr>
          <p:cNvPr id="5" name="Footer Placeholder 4">
            <a:extLst>
              <a:ext uri="{FF2B5EF4-FFF2-40B4-BE49-F238E27FC236}">
                <a16:creationId xmlns:a16="http://schemas.microsoft.com/office/drawing/2014/main" id="{9C62360F-6D2E-B15C-E6EA-CF68A3CA73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10127B9F-0145-F2D0-0E61-5FEBD3B8F1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BF8CA1A8-CFEC-5841-9DE3-369D5D77D83F}" type="slidenum">
              <a:rPr lang="en-US" smtClean="0"/>
              <a:pPr/>
              <a:t>‹#›</a:t>
            </a:fld>
            <a:endParaRPr lang="en-US"/>
          </a:p>
        </p:txBody>
      </p:sp>
    </p:spTree>
    <p:extLst>
      <p:ext uri="{BB962C8B-B14F-4D97-AF65-F5344CB8AC3E}">
        <p14:creationId xmlns:p14="http://schemas.microsoft.com/office/powerpoint/2010/main" val="3701427696"/>
      </p:ext>
    </p:extLst>
  </p:cSld>
  <p:clrMap bg1="lt1" tx1="dk1" bg2="lt2" tx2="dk2" accent1="accent1" accent2="accent2" accent3="accent3" accent4="accent4" accent5="accent5" accent6="accent6" hlink="hlink" folHlink="folHlink"/>
  <p:sldLayoutIdLst>
    <p:sldLayoutId id="2147483663" r:id="rId1"/>
    <p:sldLayoutId id="2147483698" r:id="rId2"/>
    <p:sldLayoutId id="2147483699" r:id="rId3"/>
    <p:sldLayoutId id="2147483700" r:id="rId4"/>
    <p:sldLayoutId id="2147483701" r:id="rId5"/>
    <p:sldLayoutId id="2147483702" r:id="rId6"/>
  </p:sldLayoutIdLst>
  <p:txStyles>
    <p:titleStyle>
      <a:lvl1pPr algn="l" defTabSz="914400" rtl="0" eaLnBrk="1" latinLnBrk="0" hangingPunct="1">
        <a:lnSpc>
          <a:spcPct val="90000"/>
        </a:lnSpc>
        <a:spcBef>
          <a:spcPct val="0"/>
        </a:spcBef>
        <a:buNone/>
        <a:defRPr sz="4400" kern="1200">
          <a:solidFill>
            <a:schemeClr val="tx1"/>
          </a:solidFill>
          <a:latin typeface="Impact" panose="020B080603090205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Light gray background image" descr="Light gray abstract background with a red bar along the bottom and the Florida Tech logo in the bottom right corner.">
            <a:extLst>
              <a:ext uri="{FF2B5EF4-FFF2-40B4-BE49-F238E27FC236}">
                <a16:creationId xmlns:a16="http://schemas.microsoft.com/office/drawing/2014/main" id="{7B362369-2587-FEF7-019A-3846A5A9D11D}"/>
              </a:ext>
            </a:extLst>
          </p:cNvPr>
          <p:cNvPicPr>
            <a:picLocks noChangeAspect="1"/>
          </p:cNvPicPr>
          <p:nvPr userDrawn="1"/>
        </p:nvPicPr>
        <p:blipFill>
          <a:blip r:embed="rId9"/>
          <a:stretch>
            <a:fillRect/>
          </a:stretch>
        </p:blipFill>
        <p:spPr>
          <a:xfrm>
            <a:off x="0" y="-1"/>
            <a:ext cx="12192000" cy="6858000"/>
          </a:xfrm>
          <a:prstGeom prst="rect">
            <a:avLst/>
          </a:prstGeom>
        </p:spPr>
      </p:pic>
      <p:sp>
        <p:nvSpPr>
          <p:cNvPr id="2" name="Title Placeholder 1">
            <a:extLst>
              <a:ext uri="{FF2B5EF4-FFF2-40B4-BE49-F238E27FC236}">
                <a16:creationId xmlns:a16="http://schemas.microsoft.com/office/drawing/2014/main" id="{6E6B231E-C2F6-47CC-B7F3-FDCAF3525CE9}"/>
              </a:ext>
            </a:extLst>
          </p:cNvPr>
          <p:cNvSpPr>
            <a:spLocks noGrp="1"/>
          </p:cNvSpPr>
          <p:nvPr>
            <p:ph type="title"/>
          </p:nvPr>
        </p:nvSpPr>
        <p:spPr>
          <a:xfrm>
            <a:off x="424346" y="365125"/>
            <a:ext cx="10013195" cy="1325563"/>
          </a:xfrm>
          <a:prstGeom prst="rect">
            <a:avLst/>
          </a:prstGeom>
        </p:spPr>
        <p:txBody>
          <a:bodyPr vert="horz" lIns="91440" tIns="45720" rIns="91440" bIns="45720" rtlCol="0" anchor="ctr">
            <a:normAutofit/>
          </a:bodyPr>
          <a:lstStyle/>
          <a:p>
            <a:r>
              <a:rPr lang="en-US"/>
              <a:t>Click to edit title</a:t>
            </a:r>
          </a:p>
        </p:txBody>
      </p:sp>
      <p:sp>
        <p:nvSpPr>
          <p:cNvPr id="3" name="Text Placeholder 2">
            <a:extLst>
              <a:ext uri="{FF2B5EF4-FFF2-40B4-BE49-F238E27FC236}">
                <a16:creationId xmlns:a16="http://schemas.microsoft.com/office/drawing/2014/main" id="{B0F1814F-F224-3B90-9A08-6A1EACFA5D43}"/>
              </a:ext>
            </a:extLst>
          </p:cNvPr>
          <p:cNvSpPr>
            <a:spLocks noGrp="1"/>
          </p:cNvSpPr>
          <p:nvPr>
            <p:ph type="body" idx="1"/>
          </p:nvPr>
        </p:nvSpPr>
        <p:spPr>
          <a:xfrm>
            <a:off x="424346" y="1825625"/>
            <a:ext cx="10013195" cy="4351338"/>
          </a:xfrm>
          <a:prstGeom prst="rect">
            <a:avLst/>
          </a:prstGeom>
        </p:spPr>
        <p:txBody>
          <a:bodyPr vert="horz" lIns="91440" tIns="45720" rIns="91440" bIns="45720" rtlCol="0">
            <a:norm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7C4F73-D590-E5D1-4E07-785BEA7C7039}"/>
              </a:ext>
            </a:extLst>
          </p:cNvPr>
          <p:cNvSpPr>
            <a:spLocks noGrp="1"/>
          </p:cNvSpPr>
          <p:nvPr>
            <p:ph type="dt" sz="half" idx="2"/>
          </p:nvPr>
        </p:nvSpPr>
        <p:spPr>
          <a:xfrm>
            <a:off x="424346" y="6356350"/>
            <a:ext cx="1371600" cy="365125"/>
          </a:xfrm>
          <a:prstGeom prst="rect">
            <a:avLst/>
          </a:prstGeom>
        </p:spPr>
        <p:txBody>
          <a:bodyPr vert="horz" lIns="91440" tIns="45720" rIns="91440" bIns="45720" rtlCol="0" anchor="ctr"/>
          <a:lstStyle>
            <a:lvl1pPr algn="l">
              <a:defRPr sz="9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F7F0ECAB-FEFE-D941-AB9D-F55F196C85F7}" type="datetimeFigureOut">
              <a:rPr lang="en-US" smtClean="0"/>
              <a:pPr/>
              <a:t>4/22/2026</a:t>
            </a:fld>
            <a:endParaRPr lang="en-US"/>
          </a:p>
        </p:txBody>
      </p:sp>
      <p:sp>
        <p:nvSpPr>
          <p:cNvPr id="5" name="Footer Placeholder 4">
            <a:extLst>
              <a:ext uri="{FF2B5EF4-FFF2-40B4-BE49-F238E27FC236}">
                <a16:creationId xmlns:a16="http://schemas.microsoft.com/office/drawing/2014/main" id="{9C62360F-6D2E-B15C-E6EA-CF68A3CA738C}"/>
              </a:ext>
            </a:extLst>
          </p:cNvPr>
          <p:cNvSpPr>
            <a:spLocks noGrp="1"/>
          </p:cNvSpPr>
          <p:nvPr>
            <p:ph type="ftr" sz="quarter" idx="3"/>
          </p:nvPr>
        </p:nvSpPr>
        <p:spPr>
          <a:xfrm>
            <a:off x="2141034" y="6356350"/>
            <a:ext cx="6110868" cy="365125"/>
          </a:xfrm>
          <a:prstGeom prst="rect">
            <a:avLst/>
          </a:prstGeom>
        </p:spPr>
        <p:txBody>
          <a:bodyPr vert="horz" lIns="91440" tIns="45720" rIns="91440" bIns="45720" rtlCol="0" anchor="ctr"/>
          <a:lstStyle>
            <a:lvl1pPr algn="ctr">
              <a:defRPr sz="9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10127B9F-0145-F2D0-0E61-5FEBD3B8F181}"/>
              </a:ext>
            </a:extLst>
          </p:cNvPr>
          <p:cNvSpPr>
            <a:spLocks noGrp="1"/>
          </p:cNvSpPr>
          <p:nvPr>
            <p:ph type="sldNum" sz="quarter" idx="4"/>
          </p:nvPr>
        </p:nvSpPr>
        <p:spPr>
          <a:xfrm>
            <a:off x="8593873" y="6356350"/>
            <a:ext cx="1371600" cy="365125"/>
          </a:xfrm>
          <a:prstGeom prst="rect">
            <a:avLst/>
          </a:prstGeom>
        </p:spPr>
        <p:txBody>
          <a:bodyPr vert="horz" lIns="91440" tIns="45720" rIns="91440" bIns="45720" rtlCol="0" anchor="ctr"/>
          <a:lstStyle>
            <a:lvl1pPr algn="r">
              <a:defRPr sz="9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BF8CA1A8-CFEC-5841-9DE3-369D5D77D83F}" type="slidenum">
              <a:rPr lang="en-US" smtClean="0"/>
              <a:pPr/>
              <a:t>‹#›</a:t>
            </a:fld>
            <a:endParaRPr lang="en-US"/>
          </a:p>
        </p:txBody>
      </p:sp>
    </p:spTree>
    <p:extLst>
      <p:ext uri="{BB962C8B-B14F-4D97-AF65-F5344CB8AC3E}">
        <p14:creationId xmlns:p14="http://schemas.microsoft.com/office/powerpoint/2010/main" val="327976312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8" r:id="rId3"/>
    <p:sldLayoutId id="2147483679" r:id="rId4"/>
    <p:sldLayoutId id="2147483684" r:id="rId5"/>
    <p:sldLayoutId id="2147483680" r:id="rId6"/>
    <p:sldLayoutId id="2147483681" r:id="rId7"/>
  </p:sldLayoutIdLst>
  <p:txStyles>
    <p:titleStyle>
      <a:lvl1pPr algn="l" defTabSz="914400" rtl="0" eaLnBrk="1" latinLnBrk="0" hangingPunct="1">
        <a:lnSpc>
          <a:spcPct val="90000"/>
        </a:lnSpc>
        <a:spcBef>
          <a:spcPct val="0"/>
        </a:spcBef>
        <a:buNone/>
        <a:defRPr sz="4400" kern="1200">
          <a:solidFill>
            <a:schemeClr val="accent1"/>
          </a:solidFill>
          <a:latin typeface="Impact" panose="020B080603090205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mailto:smueller2023@my.fit.edu" TargetMode="External"/><Relationship Id="rId2" Type="http://schemas.openxmlformats.org/officeDocument/2006/relationships/hyperlink" Target="mailto:moreno2023@my.fit.edu" TargetMode="External"/><Relationship Id="rId1" Type="http://schemas.openxmlformats.org/officeDocument/2006/relationships/slideLayout" Target="../slideLayouts/slideLayout16.xml"/><Relationship Id="rId5" Type="http://schemas.openxmlformats.org/officeDocument/2006/relationships/hyperlink" Target="mailto:hohlmann@fit.edu" TargetMode="External"/><Relationship Id="rId4" Type="http://schemas.openxmlformats.org/officeDocument/2006/relationships/hyperlink" Target="mailto:piapozzuto2015@my.fit.ed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EDF1F-1E2B-89C1-31E2-6D711C32E147}"/>
              </a:ext>
            </a:extLst>
          </p:cNvPr>
          <p:cNvSpPr>
            <a:spLocks noGrp="1"/>
          </p:cNvSpPr>
          <p:nvPr>
            <p:ph type="title"/>
          </p:nvPr>
        </p:nvSpPr>
        <p:spPr/>
        <p:txBody>
          <a:bodyPr>
            <a:normAutofit fontScale="90000"/>
          </a:bodyPr>
          <a:lstStyle/>
          <a:p>
            <a:r>
              <a:rPr lang="en-US" b="1"/>
              <a:t>Mapping for a Cylindrical Micro-Resistive Well Detector</a:t>
            </a:r>
            <a:endParaRPr lang="en-US"/>
          </a:p>
        </p:txBody>
      </p:sp>
      <p:sp>
        <p:nvSpPr>
          <p:cNvPr id="5" name="Text Placeholder 4">
            <a:extLst>
              <a:ext uri="{FF2B5EF4-FFF2-40B4-BE49-F238E27FC236}">
                <a16:creationId xmlns:a16="http://schemas.microsoft.com/office/drawing/2014/main" id="{5D67E6C5-3312-FF22-EE1D-BA0470378F72}"/>
              </a:ext>
            </a:extLst>
          </p:cNvPr>
          <p:cNvSpPr>
            <a:spLocks noGrp="1"/>
          </p:cNvSpPr>
          <p:nvPr>
            <p:ph type="body" idx="1"/>
          </p:nvPr>
        </p:nvSpPr>
        <p:spPr/>
        <p:txBody>
          <a:bodyPr/>
          <a:lstStyle/>
          <a:p>
            <a:r>
              <a:rPr lang="en-US"/>
              <a:t>Milestone 3</a:t>
            </a:r>
          </a:p>
        </p:txBody>
      </p:sp>
      <p:pic>
        <p:nvPicPr>
          <p:cNvPr id="10" name="Picture 9">
            <a:extLst>
              <a:ext uri="{FF2B5EF4-FFF2-40B4-BE49-F238E27FC236}">
                <a16:creationId xmlns:a16="http://schemas.microsoft.com/office/drawing/2014/main" id="{714C41C3-D70A-21B2-91EA-1BD947FDE455}"/>
              </a:ext>
            </a:extLst>
          </p:cNvPr>
          <p:cNvPicPr>
            <a:picLocks noChangeAspect="1"/>
          </p:cNvPicPr>
          <p:nvPr/>
        </p:nvPicPr>
        <p:blipFill>
          <a:blip r:embed="rId2"/>
          <a:stretch>
            <a:fillRect/>
          </a:stretch>
        </p:blipFill>
        <p:spPr>
          <a:xfrm>
            <a:off x="817177" y="467138"/>
            <a:ext cx="6830378" cy="3277057"/>
          </a:xfrm>
          <a:prstGeom prst="rect">
            <a:avLst/>
          </a:prstGeom>
        </p:spPr>
      </p:pic>
    </p:spTree>
    <p:extLst>
      <p:ext uri="{BB962C8B-B14F-4D97-AF65-F5344CB8AC3E}">
        <p14:creationId xmlns:p14="http://schemas.microsoft.com/office/powerpoint/2010/main" val="4258011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E1DB4-0DC6-FC8D-AB4F-9E85B85C33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E82CDF-D0FA-39E1-B6B4-649AE4E21D0E}"/>
              </a:ext>
            </a:extLst>
          </p:cNvPr>
          <p:cNvSpPr>
            <a:spLocks noGrp="1"/>
          </p:cNvSpPr>
          <p:nvPr>
            <p:ph type="title"/>
          </p:nvPr>
        </p:nvSpPr>
        <p:spPr>
          <a:xfrm>
            <a:off x="433055" y="365125"/>
            <a:ext cx="10698365" cy="1325563"/>
          </a:xfrm>
        </p:spPr>
        <p:txBody>
          <a:bodyPr/>
          <a:lstStyle/>
          <a:p>
            <a:r>
              <a:rPr lang="en-US"/>
              <a:t>Task- Generate cylindrical mapping functions</a:t>
            </a:r>
          </a:p>
        </p:txBody>
      </p:sp>
      <p:sp>
        <p:nvSpPr>
          <p:cNvPr id="6" name="Rectangle 5">
            <a:extLst>
              <a:ext uri="{FF2B5EF4-FFF2-40B4-BE49-F238E27FC236}">
                <a16:creationId xmlns:a16="http://schemas.microsoft.com/office/drawing/2014/main" id="{D6504FFB-9283-5476-D643-95792C6AC008}"/>
              </a:ext>
            </a:extLst>
          </p:cNvPr>
          <p:cNvSpPr/>
          <p:nvPr/>
        </p:nvSpPr>
        <p:spPr>
          <a:xfrm>
            <a:off x="3776155" y="2052734"/>
            <a:ext cx="3874948" cy="3666934"/>
          </a:xfrm>
          <a:prstGeom prst="rect">
            <a:avLst/>
          </a:prstGeom>
          <a:pattFill prst="diagBrick">
            <a:fgClr>
              <a:srgbClr val="FFFFFF"/>
            </a:fgClr>
            <a:bgClr>
              <a:schemeClr val="bg1"/>
            </a:bgClr>
          </a:patt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F2CF6185-BC28-E2ED-08A0-5346C3FD7DE5}"/>
              </a:ext>
            </a:extLst>
          </p:cNvPr>
          <p:cNvSpPr/>
          <p:nvPr/>
        </p:nvSpPr>
        <p:spPr>
          <a:xfrm>
            <a:off x="3032450" y="2052733"/>
            <a:ext cx="743706" cy="1222312"/>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apv</a:t>
            </a:r>
            <a:r>
              <a:rPr lang="en-US">
                <a:solidFill>
                  <a:schemeClr val="tx1"/>
                </a:solidFill>
              </a:rPr>
              <a:t> 10</a:t>
            </a:r>
          </a:p>
        </p:txBody>
      </p:sp>
      <p:sp>
        <p:nvSpPr>
          <p:cNvPr id="10" name="Rectangle: Rounded Corners 9">
            <a:extLst>
              <a:ext uri="{FF2B5EF4-FFF2-40B4-BE49-F238E27FC236}">
                <a16:creationId xmlns:a16="http://schemas.microsoft.com/office/drawing/2014/main" id="{CDBA50F1-7012-E763-DB94-81358C4B4C27}"/>
              </a:ext>
            </a:extLst>
          </p:cNvPr>
          <p:cNvSpPr/>
          <p:nvPr/>
        </p:nvSpPr>
        <p:spPr>
          <a:xfrm>
            <a:off x="3032448" y="3275045"/>
            <a:ext cx="743706" cy="1222312"/>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apv</a:t>
            </a:r>
            <a:r>
              <a:rPr lang="en-US">
                <a:solidFill>
                  <a:schemeClr val="tx1"/>
                </a:solidFill>
              </a:rPr>
              <a:t> 9</a:t>
            </a:r>
          </a:p>
        </p:txBody>
      </p:sp>
      <p:sp>
        <p:nvSpPr>
          <p:cNvPr id="11" name="Rectangle: Rounded Corners 10">
            <a:extLst>
              <a:ext uri="{FF2B5EF4-FFF2-40B4-BE49-F238E27FC236}">
                <a16:creationId xmlns:a16="http://schemas.microsoft.com/office/drawing/2014/main" id="{77A265D2-1B51-8D60-C434-89D5931EE1A8}"/>
              </a:ext>
            </a:extLst>
          </p:cNvPr>
          <p:cNvSpPr/>
          <p:nvPr/>
        </p:nvSpPr>
        <p:spPr>
          <a:xfrm>
            <a:off x="7672140" y="2052733"/>
            <a:ext cx="743706" cy="1222312"/>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apv</a:t>
            </a:r>
            <a:r>
              <a:rPr lang="en-US">
                <a:solidFill>
                  <a:schemeClr val="tx1"/>
                </a:solidFill>
              </a:rPr>
              <a:t> 14</a:t>
            </a:r>
          </a:p>
        </p:txBody>
      </p:sp>
      <p:sp>
        <p:nvSpPr>
          <p:cNvPr id="12" name="Rectangle: Rounded Corners 11">
            <a:extLst>
              <a:ext uri="{FF2B5EF4-FFF2-40B4-BE49-F238E27FC236}">
                <a16:creationId xmlns:a16="http://schemas.microsoft.com/office/drawing/2014/main" id="{5E5B17D7-C221-A6D8-4FBA-E84D2E975376}"/>
              </a:ext>
            </a:extLst>
          </p:cNvPr>
          <p:cNvSpPr/>
          <p:nvPr/>
        </p:nvSpPr>
        <p:spPr>
          <a:xfrm>
            <a:off x="3032447" y="4497356"/>
            <a:ext cx="743706" cy="1222312"/>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apv</a:t>
            </a:r>
            <a:r>
              <a:rPr lang="en-US">
                <a:solidFill>
                  <a:schemeClr val="tx1"/>
                </a:solidFill>
              </a:rPr>
              <a:t> 8</a:t>
            </a:r>
          </a:p>
        </p:txBody>
      </p:sp>
      <p:sp>
        <p:nvSpPr>
          <p:cNvPr id="13" name="Rectangle: Rounded Corners 12">
            <a:extLst>
              <a:ext uri="{FF2B5EF4-FFF2-40B4-BE49-F238E27FC236}">
                <a16:creationId xmlns:a16="http://schemas.microsoft.com/office/drawing/2014/main" id="{E462327A-5975-582C-4B3B-BA5E7BCEA3FD}"/>
              </a:ext>
            </a:extLst>
          </p:cNvPr>
          <p:cNvSpPr/>
          <p:nvPr/>
        </p:nvSpPr>
        <p:spPr>
          <a:xfrm>
            <a:off x="7672140" y="3275044"/>
            <a:ext cx="743706" cy="1222312"/>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apv</a:t>
            </a:r>
            <a:r>
              <a:rPr lang="en-US">
                <a:solidFill>
                  <a:schemeClr val="tx1"/>
                </a:solidFill>
              </a:rPr>
              <a:t> 13</a:t>
            </a:r>
          </a:p>
        </p:txBody>
      </p:sp>
      <p:sp>
        <p:nvSpPr>
          <p:cNvPr id="14" name="Rectangle: Rounded Corners 13">
            <a:extLst>
              <a:ext uri="{FF2B5EF4-FFF2-40B4-BE49-F238E27FC236}">
                <a16:creationId xmlns:a16="http://schemas.microsoft.com/office/drawing/2014/main" id="{6BB7B7FF-CC38-8E7B-D961-A23A28E6FCBB}"/>
              </a:ext>
            </a:extLst>
          </p:cNvPr>
          <p:cNvSpPr/>
          <p:nvPr/>
        </p:nvSpPr>
        <p:spPr>
          <a:xfrm>
            <a:off x="7672140" y="4497356"/>
            <a:ext cx="743706" cy="1222312"/>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apv</a:t>
            </a:r>
            <a:r>
              <a:rPr lang="en-US">
                <a:solidFill>
                  <a:schemeClr val="tx1"/>
                </a:solidFill>
              </a:rPr>
              <a:t> 12</a:t>
            </a:r>
          </a:p>
        </p:txBody>
      </p:sp>
      <p:sp>
        <p:nvSpPr>
          <p:cNvPr id="15" name="TextBox 14">
            <a:extLst>
              <a:ext uri="{FF2B5EF4-FFF2-40B4-BE49-F238E27FC236}">
                <a16:creationId xmlns:a16="http://schemas.microsoft.com/office/drawing/2014/main" id="{3719F1D7-178A-13DC-640E-17C23CAD451E}"/>
              </a:ext>
            </a:extLst>
          </p:cNvPr>
          <p:cNvSpPr txBox="1"/>
          <p:nvPr/>
        </p:nvSpPr>
        <p:spPr>
          <a:xfrm>
            <a:off x="4923572" y="1687045"/>
            <a:ext cx="1580113" cy="369332"/>
          </a:xfrm>
          <a:prstGeom prst="rect">
            <a:avLst/>
          </a:prstGeom>
          <a:noFill/>
        </p:spPr>
        <p:txBody>
          <a:bodyPr wrap="none" rtlCol="0">
            <a:spAutoFit/>
          </a:bodyPr>
          <a:lstStyle/>
          <a:p>
            <a:r>
              <a:rPr lang="en-US"/>
              <a:t>Readout board</a:t>
            </a:r>
          </a:p>
        </p:txBody>
      </p:sp>
      <p:pic>
        <p:nvPicPr>
          <p:cNvPr id="17" name="Picture 16">
            <a:extLst>
              <a:ext uri="{FF2B5EF4-FFF2-40B4-BE49-F238E27FC236}">
                <a16:creationId xmlns:a16="http://schemas.microsoft.com/office/drawing/2014/main" id="{457FA8ED-B7FC-F8CB-0047-E2629812ECEC}"/>
              </a:ext>
            </a:extLst>
          </p:cNvPr>
          <p:cNvPicPr>
            <a:picLocks noChangeAspect="1"/>
          </p:cNvPicPr>
          <p:nvPr/>
        </p:nvPicPr>
        <p:blipFill>
          <a:blip r:embed="rId2"/>
          <a:stretch>
            <a:fillRect/>
          </a:stretch>
        </p:blipFill>
        <p:spPr>
          <a:xfrm>
            <a:off x="3797190" y="2052733"/>
            <a:ext cx="3823231" cy="3666934"/>
          </a:xfrm>
          <a:prstGeom prst="rect">
            <a:avLst/>
          </a:prstGeom>
        </p:spPr>
      </p:pic>
      <p:sp>
        <p:nvSpPr>
          <p:cNvPr id="18" name="TextBox 17">
            <a:extLst>
              <a:ext uri="{FF2B5EF4-FFF2-40B4-BE49-F238E27FC236}">
                <a16:creationId xmlns:a16="http://schemas.microsoft.com/office/drawing/2014/main" id="{845B050D-83DE-E455-5DFA-8C048F89D23C}"/>
              </a:ext>
            </a:extLst>
          </p:cNvPr>
          <p:cNvSpPr txBox="1"/>
          <p:nvPr/>
        </p:nvSpPr>
        <p:spPr>
          <a:xfrm>
            <a:off x="9078685" y="3020028"/>
            <a:ext cx="2621902" cy="1477328"/>
          </a:xfrm>
          <a:prstGeom prst="rect">
            <a:avLst/>
          </a:prstGeom>
          <a:noFill/>
        </p:spPr>
        <p:txBody>
          <a:bodyPr wrap="square" rtlCol="0">
            <a:spAutoFit/>
          </a:bodyPr>
          <a:lstStyle/>
          <a:p>
            <a:r>
              <a:rPr lang="en-US"/>
              <a:t>u’s are up (left to right)</a:t>
            </a:r>
          </a:p>
          <a:p>
            <a:r>
              <a:rPr lang="en-US"/>
              <a:t>v’s are down (left to right)</a:t>
            </a:r>
          </a:p>
          <a:p>
            <a:endParaRPr lang="en-US"/>
          </a:p>
          <a:p>
            <a:r>
              <a:rPr lang="en-US"/>
              <a:t>u’s and v’s alternate on each chip</a:t>
            </a:r>
          </a:p>
        </p:txBody>
      </p:sp>
      <p:pic>
        <p:nvPicPr>
          <p:cNvPr id="22" name="Picture 21">
            <a:extLst>
              <a:ext uri="{FF2B5EF4-FFF2-40B4-BE49-F238E27FC236}">
                <a16:creationId xmlns:a16="http://schemas.microsoft.com/office/drawing/2014/main" id="{69425BB9-A3A9-A126-32FB-7F1E69D76BC4}"/>
              </a:ext>
            </a:extLst>
          </p:cNvPr>
          <p:cNvPicPr>
            <a:picLocks noChangeAspect="1"/>
          </p:cNvPicPr>
          <p:nvPr/>
        </p:nvPicPr>
        <p:blipFill>
          <a:blip r:embed="rId3"/>
          <a:srcRect l="17629" t="-13384" r="15679" b="1503"/>
          <a:stretch>
            <a:fillRect/>
          </a:stretch>
        </p:blipFill>
        <p:spPr>
          <a:xfrm>
            <a:off x="3797188" y="3562587"/>
            <a:ext cx="3874948" cy="570427"/>
          </a:xfrm>
          <a:prstGeom prst="rect">
            <a:avLst/>
          </a:prstGeom>
        </p:spPr>
      </p:pic>
      <p:sp>
        <p:nvSpPr>
          <p:cNvPr id="23" name="Rectangle 22">
            <a:extLst>
              <a:ext uri="{FF2B5EF4-FFF2-40B4-BE49-F238E27FC236}">
                <a16:creationId xmlns:a16="http://schemas.microsoft.com/office/drawing/2014/main" id="{1D5FEADC-11BE-81A7-F8B1-BF8AF7BE2319}"/>
              </a:ext>
            </a:extLst>
          </p:cNvPr>
          <p:cNvSpPr/>
          <p:nvPr/>
        </p:nvSpPr>
        <p:spPr>
          <a:xfrm>
            <a:off x="335902" y="2360645"/>
            <a:ext cx="345233" cy="307910"/>
          </a:xfrm>
          <a:prstGeom prst="rect">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953F677-E888-BF34-1B6C-B540E5CC62A9}"/>
              </a:ext>
            </a:extLst>
          </p:cNvPr>
          <p:cNvSpPr txBox="1"/>
          <p:nvPr/>
        </p:nvSpPr>
        <p:spPr>
          <a:xfrm>
            <a:off x="696058" y="2334599"/>
            <a:ext cx="1731756" cy="369332"/>
          </a:xfrm>
          <a:prstGeom prst="rect">
            <a:avLst/>
          </a:prstGeom>
          <a:noFill/>
        </p:spPr>
        <p:txBody>
          <a:bodyPr wrap="none" rtlCol="0">
            <a:spAutoFit/>
          </a:bodyPr>
          <a:lstStyle/>
          <a:p>
            <a:r>
              <a:rPr lang="en-US"/>
              <a:t>Fan-shape beam</a:t>
            </a:r>
          </a:p>
        </p:txBody>
      </p:sp>
      <p:sp>
        <p:nvSpPr>
          <p:cNvPr id="3" name="Right Triangle 2">
            <a:extLst>
              <a:ext uri="{FF2B5EF4-FFF2-40B4-BE49-F238E27FC236}">
                <a16:creationId xmlns:a16="http://schemas.microsoft.com/office/drawing/2014/main" id="{F5C17E67-D57E-1D64-D774-2A42F61682C3}"/>
              </a:ext>
            </a:extLst>
          </p:cNvPr>
          <p:cNvSpPr/>
          <p:nvPr/>
        </p:nvSpPr>
        <p:spPr>
          <a:xfrm>
            <a:off x="3797188" y="4572000"/>
            <a:ext cx="1126384" cy="1147667"/>
          </a:xfrm>
          <a:prstGeom prst="rtTriangl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E6165CE-5ED9-EFAC-DF3C-EFCB4C12F322}"/>
              </a:ext>
            </a:extLst>
          </p:cNvPr>
          <p:cNvSpPr/>
          <p:nvPr/>
        </p:nvSpPr>
        <p:spPr>
          <a:xfrm>
            <a:off x="335902" y="2940067"/>
            <a:ext cx="345233" cy="307910"/>
          </a:xfrm>
          <a:prstGeom prst="rect">
            <a:avLst/>
          </a:prstGeom>
          <a:solidFill>
            <a:srgbClr val="00B050"/>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9844CFA-54D8-7C46-41FB-3C9CECD8C671}"/>
              </a:ext>
            </a:extLst>
          </p:cNvPr>
          <p:cNvSpPr txBox="1"/>
          <p:nvPr/>
        </p:nvSpPr>
        <p:spPr>
          <a:xfrm>
            <a:off x="688171" y="2940991"/>
            <a:ext cx="1731500" cy="369332"/>
          </a:xfrm>
          <a:prstGeom prst="rect">
            <a:avLst/>
          </a:prstGeom>
          <a:noFill/>
        </p:spPr>
        <p:txBody>
          <a:bodyPr wrap="none" rtlCol="0">
            <a:spAutoFit/>
          </a:bodyPr>
          <a:lstStyle/>
          <a:p>
            <a:r>
              <a:rPr lang="en-US"/>
              <a:t>V strips on </a:t>
            </a:r>
            <a:r>
              <a:rPr lang="en-US" err="1"/>
              <a:t>apv</a:t>
            </a:r>
            <a:r>
              <a:rPr lang="en-US"/>
              <a:t> 8</a:t>
            </a:r>
          </a:p>
        </p:txBody>
      </p:sp>
    </p:spTree>
    <p:extLst>
      <p:ext uri="{BB962C8B-B14F-4D97-AF65-F5344CB8AC3E}">
        <p14:creationId xmlns:p14="http://schemas.microsoft.com/office/powerpoint/2010/main" val="2944677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80F03-AB31-4941-6F76-2DA3A58CA2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9403A9-D5A3-2C7D-2114-2EF50CBDCF03}"/>
              </a:ext>
            </a:extLst>
          </p:cNvPr>
          <p:cNvSpPr>
            <a:spLocks noGrp="1"/>
          </p:cNvSpPr>
          <p:nvPr>
            <p:ph type="title"/>
          </p:nvPr>
        </p:nvSpPr>
        <p:spPr>
          <a:xfrm>
            <a:off x="433055" y="365125"/>
            <a:ext cx="10698365" cy="1325563"/>
          </a:xfrm>
        </p:spPr>
        <p:txBody>
          <a:bodyPr/>
          <a:lstStyle/>
          <a:p>
            <a:r>
              <a:rPr lang="en-US"/>
              <a:t>Task- Generate cylindrical mapping functions</a:t>
            </a:r>
          </a:p>
        </p:txBody>
      </p:sp>
      <p:pic>
        <p:nvPicPr>
          <p:cNvPr id="4" name="Picture 3">
            <a:extLst>
              <a:ext uri="{FF2B5EF4-FFF2-40B4-BE49-F238E27FC236}">
                <a16:creationId xmlns:a16="http://schemas.microsoft.com/office/drawing/2014/main" id="{0A9C30E4-468C-11A3-4669-761EE0C7201D}"/>
              </a:ext>
            </a:extLst>
          </p:cNvPr>
          <p:cNvPicPr>
            <a:picLocks noChangeAspect="1"/>
          </p:cNvPicPr>
          <p:nvPr/>
        </p:nvPicPr>
        <p:blipFill>
          <a:blip r:embed="rId2"/>
          <a:stretch>
            <a:fillRect/>
          </a:stretch>
        </p:blipFill>
        <p:spPr>
          <a:xfrm>
            <a:off x="534807" y="1690688"/>
            <a:ext cx="6016167" cy="4026348"/>
          </a:xfrm>
          <a:prstGeom prst="rect">
            <a:avLst/>
          </a:prstGeom>
          <a:ln w="19050">
            <a:solidFill>
              <a:schemeClr val="tx1"/>
            </a:solidFill>
          </a:ln>
        </p:spPr>
      </p:pic>
      <p:pic>
        <p:nvPicPr>
          <p:cNvPr id="6" name="Picture 5">
            <a:extLst>
              <a:ext uri="{FF2B5EF4-FFF2-40B4-BE49-F238E27FC236}">
                <a16:creationId xmlns:a16="http://schemas.microsoft.com/office/drawing/2014/main" id="{C748D350-B9F0-8DC1-65CB-C9A90B955108}"/>
              </a:ext>
            </a:extLst>
          </p:cNvPr>
          <p:cNvPicPr>
            <a:picLocks noChangeAspect="1"/>
          </p:cNvPicPr>
          <p:nvPr/>
        </p:nvPicPr>
        <p:blipFill>
          <a:blip r:embed="rId3"/>
          <a:stretch>
            <a:fillRect/>
          </a:stretch>
        </p:blipFill>
        <p:spPr>
          <a:xfrm>
            <a:off x="7099320" y="3917342"/>
            <a:ext cx="2959383" cy="2100208"/>
          </a:xfrm>
          <a:prstGeom prst="rect">
            <a:avLst/>
          </a:prstGeom>
          <a:ln>
            <a:solidFill>
              <a:schemeClr val="tx1"/>
            </a:solidFill>
          </a:ln>
        </p:spPr>
      </p:pic>
      <p:pic>
        <p:nvPicPr>
          <p:cNvPr id="8" name="Picture 7">
            <a:extLst>
              <a:ext uri="{FF2B5EF4-FFF2-40B4-BE49-F238E27FC236}">
                <a16:creationId xmlns:a16="http://schemas.microsoft.com/office/drawing/2014/main" id="{6F9764F3-417A-581F-05C0-01996454FE10}"/>
              </a:ext>
            </a:extLst>
          </p:cNvPr>
          <p:cNvPicPr>
            <a:picLocks noChangeAspect="1"/>
          </p:cNvPicPr>
          <p:nvPr/>
        </p:nvPicPr>
        <p:blipFill>
          <a:blip r:embed="rId4"/>
          <a:stretch>
            <a:fillRect/>
          </a:stretch>
        </p:blipFill>
        <p:spPr>
          <a:xfrm>
            <a:off x="7163023" y="1668522"/>
            <a:ext cx="2831976" cy="2035339"/>
          </a:xfrm>
          <a:prstGeom prst="rect">
            <a:avLst/>
          </a:prstGeom>
          <a:ln>
            <a:solidFill>
              <a:schemeClr val="tx1"/>
            </a:solidFill>
          </a:ln>
        </p:spPr>
      </p:pic>
      <p:sp>
        <p:nvSpPr>
          <p:cNvPr id="9" name="TextBox 8">
            <a:extLst>
              <a:ext uri="{FF2B5EF4-FFF2-40B4-BE49-F238E27FC236}">
                <a16:creationId xmlns:a16="http://schemas.microsoft.com/office/drawing/2014/main" id="{EE1589F1-F0BB-C86A-C03B-2906403A8B49}"/>
              </a:ext>
            </a:extLst>
          </p:cNvPr>
          <p:cNvSpPr txBox="1"/>
          <p:nvPr/>
        </p:nvSpPr>
        <p:spPr>
          <a:xfrm>
            <a:off x="10412964" y="2501525"/>
            <a:ext cx="892680" cy="369332"/>
          </a:xfrm>
          <a:prstGeom prst="rect">
            <a:avLst/>
          </a:prstGeom>
          <a:noFill/>
        </p:spPr>
        <p:txBody>
          <a:bodyPr wrap="none" rtlCol="0">
            <a:spAutoFit/>
          </a:bodyPr>
          <a:lstStyle/>
          <a:p>
            <a:r>
              <a:rPr lang="en-US"/>
              <a:t>U strips</a:t>
            </a:r>
          </a:p>
        </p:txBody>
      </p:sp>
      <p:sp>
        <p:nvSpPr>
          <p:cNvPr id="10" name="TextBox 9">
            <a:extLst>
              <a:ext uri="{FF2B5EF4-FFF2-40B4-BE49-F238E27FC236}">
                <a16:creationId xmlns:a16="http://schemas.microsoft.com/office/drawing/2014/main" id="{53F78AAD-9C1D-3756-AE43-E8B678DA5FC2}"/>
              </a:ext>
            </a:extLst>
          </p:cNvPr>
          <p:cNvSpPr txBox="1"/>
          <p:nvPr/>
        </p:nvSpPr>
        <p:spPr>
          <a:xfrm>
            <a:off x="10412964" y="4782780"/>
            <a:ext cx="876650" cy="369332"/>
          </a:xfrm>
          <a:prstGeom prst="rect">
            <a:avLst/>
          </a:prstGeom>
          <a:noFill/>
        </p:spPr>
        <p:txBody>
          <a:bodyPr wrap="none" rtlCol="0">
            <a:spAutoFit/>
          </a:bodyPr>
          <a:lstStyle/>
          <a:p>
            <a:r>
              <a:rPr lang="en-US"/>
              <a:t>V strips</a:t>
            </a:r>
          </a:p>
        </p:txBody>
      </p:sp>
      <p:sp>
        <p:nvSpPr>
          <p:cNvPr id="11" name="TextBox 10">
            <a:extLst>
              <a:ext uri="{FF2B5EF4-FFF2-40B4-BE49-F238E27FC236}">
                <a16:creationId xmlns:a16="http://schemas.microsoft.com/office/drawing/2014/main" id="{B5B109F5-4BC9-7035-325E-288494E5325B}"/>
              </a:ext>
            </a:extLst>
          </p:cNvPr>
          <p:cNvSpPr txBox="1"/>
          <p:nvPr/>
        </p:nvSpPr>
        <p:spPr>
          <a:xfrm>
            <a:off x="1031762" y="3592936"/>
            <a:ext cx="918841" cy="253916"/>
          </a:xfrm>
          <a:prstGeom prst="rect">
            <a:avLst/>
          </a:prstGeom>
          <a:noFill/>
        </p:spPr>
        <p:txBody>
          <a:bodyPr wrap="none" rtlCol="0">
            <a:spAutoFit/>
          </a:bodyPr>
          <a:lstStyle/>
          <a:p>
            <a:r>
              <a:rPr lang="en-US" sz="1050"/>
              <a:t>Strip Number</a:t>
            </a:r>
          </a:p>
        </p:txBody>
      </p:sp>
      <p:sp>
        <p:nvSpPr>
          <p:cNvPr id="12" name="TextBox 11">
            <a:extLst>
              <a:ext uri="{FF2B5EF4-FFF2-40B4-BE49-F238E27FC236}">
                <a16:creationId xmlns:a16="http://schemas.microsoft.com/office/drawing/2014/main" id="{030AA13A-815C-885B-50B2-233D4FAE921F}"/>
              </a:ext>
            </a:extLst>
          </p:cNvPr>
          <p:cNvSpPr txBox="1"/>
          <p:nvPr/>
        </p:nvSpPr>
        <p:spPr>
          <a:xfrm>
            <a:off x="950897" y="5495184"/>
            <a:ext cx="918841" cy="253916"/>
          </a:xfrm>
          <a:prstGeom prst="rect">
            <a:avLst/>
          </a:prstGeom>
          <a:noFill/>
        </p:spPr>
        <p:txBody>
          <a:bodyPr wrap="none" rtlCol="0">
            <a:spAutoFit/>
          </a:bodyPr>
          <a:lstStyle/>
          <a:p>
            <a:r>
              <a:rPr lang="en-US" sz="1050"/>
              <a:t>Strip Number</a:t>
            </a:r>
          </a:p>
        </p:txBody>
      </p:sp>
    </p:spTree>
    <p:extLst>
      <p:ext uri="{BB962C8B-B14F-4D97-AF65-F5344CB8AC3E}">
        <p14:creationId xmlns:p14="http://schemas.microsoft.com/office/powerpoint/2010/main" val="2488506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EDD7A-C92F-C494-EB89-AD0932EA46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F6C94A-50FE-90AE-7653-FEB24A9B9B10}"/>
              </a:ext>
            </a:extLst>
          </p:cNvPr>
          <p:cNvSpPr>
            <a:spLocks noGrp="1"/>
          </p:cNvSpPr>
          <p:nvPr>
            <p:ph type="title"/>
          </p:nvPr>
        </p:nvSpPr>
        <p:spPr>
          <a:xfrm>
            <a:off x="433055" y="365125"/>
            <a:ext cx="11314186" cy="1325563"/>
          </a:xfrm>
        </p:spPr>
        <p:txBody>
          <a:bodyPr/>
          <a:lstStyle/>
          <a:p>
            <a:r>
              <a:rPr lang="en-US"/>
              <a:t>Demo</a:t>
            </a:r>
          </a:p>
        </p:txBody>
      </p:sp>
      <p:pic>
        <p:nvPicPr>
          <p:cNvPr id="14" name="Screen Recording 13">
            <a:hlinkClick r:id="" action="ppaction://media"/>
            <a:extLst>
              <a:ext uri="{FF2B5EF4-FFF2-40B4-BE49-F238E27FC236}">
                <a16:creationId xmlns:a16="http://schemas.microsoft.com/office/drawing/2014/main" id="{88A5377F-DF7E-411F-B145-6F55F1D6BC75}"/>
              </a:ext>
            </a:extLst>
          </p:cNvPr>
          <p:cNvPicPr>
            <a:picLocks noChangeAspect="1"/>
          </p:cNvPicPr>
          <p:nvPr>
            <a:videoFile r:link="rId1"/>
            <p:extLst>
              <p:ext uri="{DAA4B4D4-6D71-4841-9C94-3DE7FCFB9230}">
                <p14:media xmlns:p14="http://schemas.microsoft.com/office/powerpoint/2010/main" r:embed="rId2">
                  <p14:trim end="64399.7"/>
                </p14:media>
              </p:ext>
            </p:extLst>
          </p:nvPr>
        </p:nvPicPr>
        <p:blipFill>
          <a:blip r:embed="rId4"/>
          <a:stretch>
            <a:fillRect/>
          </a:stretch>
        </p:blipFill>
        <p:spPr>
          <a:xfrm>
            <a:off x="2116666" y="1380067"/>
            <a:ext cx="7755214" cy="4512733"/>
          </a:xfrm>
          <a:prstGeom prst="rect">
            <a:avLst/>
          </a:prstGeom>
        </p:spPr>
      </p:pic>
    </p:spTree>
    <p:extLst>
      <p:ext uri="{BB962C8B-B14F-4D97-AF65-F5344CB8AC3E}">
        <p14:creationId xmlns:p14="http://schemas.microsoft.com/office/powerpoint/2010/main" val="392775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1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0973A-D50E-88BD-8DA1-3228F9599C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91835D-AC14-33FD-831A-C60610042500}"/>
              </a:ext>
            </a:extLst>
          </p:cNvPr>
          <p:cNvSpPr>
            <a:spLocks noGrp="1"/>
          </p:cNvSpPr>
          <p:nvPr>
            <p:ph type="title"/>
          </p:nvPr>
        </p:nvSpPr>
        <p:spPr>
          <a:xfrm>
            <a:off x="433055" y="365125"/>
            <a:ext cx="11314186" cy="1325563"/>
          </a:xfrm>
        </p:spPr>
        <p:txBody>
          <a:bodyPr/>
          <a:lstStyle/>
          <a:p>
            <a:r>
              <a:rPr lang="en-US"/>
              <a:t>Task- Resolution plots for cylindrical data</a:t>
            </a:r>
          </a:p>
        </p:txBody>
      </p:sp>
      <p:pic>
        <p:nvPicPr>
          <p:cNvPr id="8" name="Picture 7">
            <a:extLst>
              <a:ext uri="{FF2B5EF4-FFF2-40B4-BE49-F238E27FC236}">
                <a16:creationId xmlns:a16="http://schemas.microsoft.com/office/drawing/2014/main" id="{A834543E-FB3B-6765-1425-C9F0A5E92227}"/>
              </a:ext>
            </a:extLst>
          </p:cNvPr>
          <p:cNvPicPr>
            <a:picLocks noChangeAspect="1"/>
          </p:cNvPicPr>
          <p:nvPr/>
        </p:nvPicPr>
        <p:blipFill>
          <a:blip r:embed="rId2"/>
          <a:stretch>
            <a:fillRect/>
          </a:stretch>
        </p:blipFill>
        <p:spPr>
          <a:xfrm>
            <a:off x="5960472" y="1690688"/>
            <a:ext cx="4721303" cy="4066300"/>
          </a:xfrm>
          <a:prstGeom prst="rect">
            <a:avLst/>
          </a:prstGeom>
        </p:spPr>
      </p:pic>
      <p:pic>
        <p:nvPicPr>
          <p:cNvPr id="10" name="Picture 9">
            <a:extLst>
              <a:ext uri="{FF2B5EF4-FFF2-40B4-BE49-F238E27FC236}">
                <a16:creationId xmlns:a16="http://schemas.microsoft.com/office/drawing/2014/main" id="{17EF4AA2-5F93-3CEA-EDEE-5AE1286437EF}"/>
              </a:ext>
            </a:extLst>
          </p:cNvPr>
          <p:cNvPicPr>
            <a:picLocks noChangeAspect="1"/>
          </p:cNvPicPr>
          <p:nvPr/>
        </p:nvPicPr>
        <p:blipFill>
          <a:blip r:embed="rId3"/>
          <a:stretch>
            <a:fillRect/>
          </a:stretch>
        </p:blipFill>
        <p:spPr>
          <a:xfrm>
            <a:off x="444759" y="1690688"/>
            <a:ext cx="5179811" cy="4172014"/>
          </a:xfrm>
          <a:prstGeom prst="rect">
            <a:avLst/>
          </a:prstGeom>
        </p:spPr>
      </p:pic>
      <p:sp>
        <p:nvSpPr>
          <p:cNvPr id="11" name="TextBox 10">
            <a:extLst>
              <a:ext uri="{FF2B5EF4-FFF2-40B4-BE49-F238E27FC236}">
                <a16:creationId xmlns:a16="http://schemas.microsoft.com/office/drawing/2014/main" id="{E6DB317A-5215-3CE1-EA43-B308609C472C}"/>
              </a:ext>
            </a:extLst>
          </p:cNvPr>
          <p:cNvSpPr txBox="1"/>
          <p:nvPr/>
        </p:nvSpPr>
        <p:spPr>
          <a:xfrm>
            <a:off x="1114811" y="5756988"/>
            <a:ext cx="3839705" cy="369332"/>
          </a:xfrm>
          <a:prstGeom prst="rect">
            <a:avLst/>
          </a:prstGeom>
          <a:noFill/>
        </p:spPr>
        <p:txBody>
          <a:bodyPr wrap="none" rtlCol="0">
            <a:spAutoFit/>
          </a:bodyPr>
          <a:lstStyle/>
          <a:p>
            <a:r>
              <a:rPr lang="en-US"/>
              <a:t>Before applying any mapping functions</a:t>
            </a:r>
          </a:p>
        </p:txBody>
      </p:sp>
      <p:sp>
        <p:nvSpPr>
          <p:cNvPr id="12" name="TextBox 11">
            <a:extLst>
              <a:ext uri="{FF2B5EF4-FFF2-40B4-BE49-F238E27FC236}">
                <a16:creationId xmlns:a16="http://schemas.microsoft.com/office/drawing/2014/main" id="{14ED596B-3D96-D260-C87F-168489075F16}"/>
              </a:ext>
            </a:extLst>
          </p:cNvPr>
          <p:cNvSpPr txBox="1"/>
          <p:nvPr/>
        </p:nvSpPr>
        <p:spPr>
          <a:xfrm>
            <a:off x="6499895" y="5756988"/>
            <a:ext cx="3309624" cy="369332"/>
          </a:xfrm>
          <a:prstGeom prst="rect">
            <a:avLst/>
          </a:prstGeom>
          <a:noFill/>
        </p:spPr>
        <p:txBody>
          <a:bodyPr wrap="none" rtlCol="0">
            <a:spAutoFit/>
          </a:bodyPr>
          <a:lstStyle/>
          <a:p>
            <a:r>
              <a:rPr lang="en-US"/>
              <a:t>After applying mapping functions</a:t>
            </a:r>
          </a:p>
        </p:txBody>
      </p:sp>
    </p:spTree>
    <p:extLst>
      <p:ext uri="{BB962C8B-B14F-4D97-AF65-F5344CB8AC3E}">
        <p14:creationId xmlns:p14="http://schemas.microsoft.com/office/powerpoint/2010/main" val="878601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6B026-14AB-9726-A27D-0EE0DC6D35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B14F90-9AEE-6790-B34E-70B2E249AFCF}"/>
              </a:ext>
            </a:extLst>
          </p:cNvPr>
          <p:cNvSpPr>
            <a:spLocks noGrp="1"/>
          </p:cNvSpPr>
          <p:nvPr>
            <p:ph type="title"/>
          </p:nvPr>
        </p:nvSpPr>
        <p:spPr>
          <a:xfrm>
            <a:off x="433055" y="365125"/>
            <a:ext cx="11314186" cy="1325563"/>
          </a:xfrm>
        </p:spPr>
        <p:txBody>
          <a:bodyPr/>
          <a:lstStyle/>
          <a:p>
            <a:r>
              <a:rPr lang="en-US"/>
              <a:t>Task- Resolution plots for cylindrical data</a:t>
            </a:r>
          </a:p>
        </p:txBody>
      </p:sp>
      <p:pic>
        <p:nvPicPr>
          <p:cNvPr id="3" name="Picture 2" descr="A graph of a graph on a grid&#10;&#10;AI-generated content may be incorrect.">
            <a:extLst>
              <a:ext uri="{FF2B5EF4-FFF2-40B4-BE49-F238E27FC236}">
                <a16:creationId xmlns:a16="http://schemas.microsoft.com/office/drawing/2014/main" id="{2480B219-ADD1-5B61-BF98-6DD9A1E72FF4}"/>
              </a:ext>
            </a:extLst>
          </p:cNvPr>
          <p:cNvPicPr>
            <a:picLocks noChangeAspect="1"/>
          </p:cNvPicPr>
          <p:nvPr/>
        </p:nvPicPr>
        <p:blipFill>
          <a:blip r:embed="rId2"/>
          <a:stretch>
            <a:fillRect/>
          </a:stretch>
        </p:blipFill>
        <p:spPr>
          <a:xfrm>
            <a:off x="429691" y="2028825"/>
            <a:ext cx="3667125" cy="2800350"/>
          </a:xfrm>
          <a:prstGeom prst="rect">
            <a:avLst/>
          </a:prstGeom>
        </p:spPr>
      </p:pic>
      <p:pic>
        <p:nvPicPr>
          <p:cNvPr id="4" name="Picture 3" descr="A graph of a rectangle with lines and letters&#10;&#10;AI-generated content may be incorrect.">
            <a:extLst>
              <a:ext uri="{FF2B5EF4-FFF2-40B4-BE49-F238E27FC236}">
                <a16:creationId xmlns:a16="http://schemas.microsoft.com/office/drawing/2014/main" id="{C187871E-6AC9-B4D6-E1F9-001CE054A308}"/>
              </a:ext>
            </a:extLst>
          </p:cNvPr>
          <p:cNvPicPr>
            <a:picLocks noChangeAspect="1"/>
          </p:cNvPicPr>
          <p:nvPr/>
        </p:nvPicPr>
        <p:blipFill>
          <a:blip r:embed="rId3"/>
          <a:stretch>
            <a:fillRect/>
          </a:stretch>
        </p:blipFill>
        <p:spPr>
          <a:xfrm>
            <a:off x="3923660" y="2087823"/>
            <a:ext cx="3457575" cy="2705100"/>
          </a:xfrm>
          <a:prstGeom prst="rect">
            <a:avLst/>
          </a:prstGeom>
        </p:spPr>
      </p:pic>
      <p:pic>
        <p:nvPicPr>
          <p:cNvPr id="6" name="Picture 5" descr="A math equations on a grid&#10;&#10;AI-generated content may be incorrect.">
            <a:extLst>
              <a:ext uri="{FF2B5EF4-FFF2-40B4-BE49-F238E27FC236}">
                <a16:creationId xmlns:a16="http://schemas.microsoft.com/office/drawing/2014/main" id="{0D537FDA-7AC3-6817-F26F-8C51C2EE5773}"/>
              </a:ext>
            </a:extLst>
          </p:cNvPr>
          <p:cNvPicPr>
            <a:picLocks noChangeAspect="1"/>
          </p:cNvPicPr>
          <p:nvPr/>
        </p:nvPicPr>
        <p:blipFill>
          <a:blip r:embed="rId4"/>
          <a:stretch>
            <a:fillRect/>
          </a:stretch>
        </p:blipFill>
        <p:spPr>
          <a:xfrm>
            <a:off x="7171543" y="1662112"/>
            <a:ext cx="3876675" cy="3533775"/>
          </a:xfrm>
          <a:prstGeom prst="rect">
            <a:avLst/>
          </a:prstGeom>
        </p:spPr>
      </p:pic>
    </p:spTree>
    <p:extLst>
      <p:ext uri="{BB962C8B-B14F-4D97-AF65-F5344CB8AC3E}">
        <p14:creationId xmlns:p14="http://schemas.microsoft.com/office/powerpoint/2010/main" val="1859939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74D43-010E-DD72-C9DB-9ECC3E9C02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FAD6D4-AB94-1A05-0AC1-02320B11DB15}"/>
              </a:ext>
            </a:extLst>
          </p:cNvPr>
          <p:cNvSpPr>
            <a:spLocks noGrp="1"/>
          </p:cNvSpPr>
          <p:nvPr>
            <p:ph type="title"/>
          </p:nvPr>
        </p:nvSpPr>
        <p:spPr>
          <a:xfrm>
            <a:off x="433055" y="365125"/>
            <a:ext cx="10013195" cy="1325563"/>
          </a:xfrm>
        </p:spPr>
        <p:txBody>
          <a:bodyPr/>
          <a:lstStyle/>
          <a:p>
            <a:r>
              <a:rPr lang="en-US"/>
              <a:t>Milestone 4 Task Matrix</a:t>
            </a:r>
          </a:p>
        </p:txBody>
      </p:sp>
      <p:pic>
        <p:nvPicPr>
          <p:cNvPr id="4" name="Picture 3" descr="A table with text on it&#10;&#10;AI-generated content may be incorrect.">
            <a:extLst>
              <a:ext uri="{FF2B5EF4-FFF2-40B4-BE49-F238E27FC236}">
                <a16:creationId xmlns:a16="http://schemas.microsoft.com/office/drawing/2014/main" id="{B8BF24DB-CA71-BCBC-06B2-5E7E4CCA2255}"/>
              </a:ext>
            </a:extLst>
          </p:cNvPr>
          <p:cNvPicPr>
            <a:picLocks noChangeAspect="1"/>
          </p:cNvPicPr>
          <p:nvPr/>
        </p:nvPicPr>
        <p:blipFill>
          <a:blip r:embed="rId2"/>
          <a:stretch>
            <a:fillRect/>
          </a:stretch>
        </p:blipFill>
        <p:spPr>
          <a:xfrm>
            <a:off x="2236350" y="1997240"/>
            <a:ext cx="6414266" cy="2854762"/>
          </a:xfrm>
          <a:prstGeom prst="rect">
            <a:avLst/>
          </a:prstGeom>
        </p:spPr>
      </p:pic>
    </p:spTree>
    <p:extLst>
      <p:ext uri="{BB962C8B-B14F-4D97-AF65-F5344CB8AC3E}">
        <p14:creationId xmlns:p14="http://schemas.microsoft.com/office/powerpoint/2010/main" val="3440364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176B2-760E-A4B0-9296-93FE5DCF11ED}"/>
              </a:ext>
            </a:extLst>
          </p:cNvPr>
          <p:cNvSpPr>
            <a:spLocks noGrp="1"/>
          </p:cNvSpPr>
          <p:nvPr>
            <p:ph type="title"/>
          </p:nvPr>
        </p:nvSpPr>
        <p:spPr/>
        <p:txBody>
          <a:bodyPr/>
          <a:lstStyle/>
          <a:p>
            <a:r>
              <a:rPr lang="en-US"/>
              <a:t>Thank you for listening</a:t>
            </a:r>
          </a:p>
        </p:txBody>
      </p:sp>
      <p:sp>
        <p:nvSpPr>
          <p:cNvPr id="3" name="Text Placeholder 2">
            <a:extLst>
              <a:ext uri="{FF2B5EF4-FFF2-40B4-BE49-F238E27FC236}">
                <a16:creationId xmlns:a16="http://schemas.microsoft.com/office/drawing/2014/main" id="{F798A1A3-440B-7D75-A48D-E89C58478A28}"/>
              </a:ext>
            </a:extLst>
          </p:cNvPr>
          <p:cNvSpPr>
            <a:spLocks noGrp="1"/>
          </p:cNvSpPr>
          <p:nvPr>
            <p:ph type="body" idx="1"/>
          </p:nvPr>
        </p:nvSpPr>
        <p:spPr/>
        <p:txBody>
          <a:bodyPr/>
          <a:lstStyle/>
          <a:p>
            <a:r>
              <a:rPr lang="en-US"/>
              <a:t>Questions?</a:t>
            </a:r>
          </a:p>
        </p:txBody>
      </p:sp>
    </p:spTree>
    <p:extLst>
      <p:ext uri="{BB962C8B-B14F-4D97-AF65-F5344CB8AC3E}">
        <p14:creationId xmlns:p14="http://schemas.microsoft.com/office/powerpoint/2010/main" val="1361018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CED8F-C2BC-A2F1-A32E-C71371BB10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830D62-BF68-B4E6-4AB8-AF666001E314}"/>
              </a:ext>
            </a:extLst>
          </p:cNvPr>
          <p:cNvSpPr>
            <a:spLocks noGrp="1"/>
          </p:cNvSpPr>
          <p:nvPr>
            <p:ph type="title"/>
          </p:nvPr>
        </p:nvSpPr>
        <p:spPr>
          <a:xfrm>
            <a:off x="433055" y="365125"/>
            <a:ext cx="10013195" cy="1325563"/>
          </a:xfrm>
        </p:spPr>
        <p:txBody>
          <a:bodyPr/>
          <a:lstStyle/>
          <a:p>
            <a:r>
              <a:rPr lang="en-US"/>
              <a:t>Definitions</a:t>
            </a:r>
          </a:p>
        </p:txBody>
      </p:sp>
      <p:sp>
        <p:nvSpPr>
          <p:cNvPr id="5" name="Content Placeholder 4">
            <a:extLst>
              <a:ext uri="{FF2B5EF4-FFF2-40B4-BE49-F238E27FC236}">
                <a16:creationId xmlns:a16="http://schemas.microsoft.com/office/drawing/2014/main" id="{45A79676-E1EC-EE6F-629A-CB121CCAE336}"/>
              </a:ext>
            </a:extLst>
          </p:cNvPr>
          <p:cNvSpPr>
            <a:spLocks noGrp="1"/>
          </p:cNvSpPr>
          <p:nvPr>
            <p:ph sz="half" idx="1"/>
          </p:nvPr>
        </p:nvSpPr>
        <p:spPr>
          <a:xfrm>
            <a:off x="433055" y="1470025"/>
            <a:ext cx="11500211" cy="4351338"/>
          </a:xfrm>
        </p:spPr>
        <p:txBody>
          <a:bodyPr>
            <a:noAutofit/>
          </a:bodyPr>
          <a:lstStyle/>
          <a:p>
            <a:pPr>
              <a:lnSpc>
                <a:spcPct val="120000"/>
              </a:lnSpc>
            </a:pPr>
            <a:r>
              <a:rPr lang="en-US" sz="1400" b="1"/>
              <a:t>Detector- </a:t>
            </a:r>
            <a:r>
              <a:rPr lang="en-US" sz="1400"/>
              <a:t>A detector is a device used in particle physics to measure the position of charged particles.</a:t>
            </a:r>
          </a:p>
          <a:p>
            <a:pPr>
              <a:lnSpc>
                <a:spcPct val="120000"/>
              </a:lnSpc>
            </a:pPr>
            <a:r>
              <a:rPr lang="en-US" sz="1400" b="1" err="1"/>
              <a:t>μRWELL</a:t>
            </a:r>
            <a:r>
              <a:rPr lang="en-US" sz="1400" b="1"/>
              <a:t> (Cylindrical micro-resistive well detector)-</a:t>
            </a:r>
            <a:r>
              <a:rPr lang="en-US" sz="1400"/>
              <a:t> </a:t>
            </a:r>
            <a:r>
              <a:rPr lang="en-US" sz="1400" err="1"/>
              <a:t>μRWELL</a:t>
            </a:r>
            <a:r>
              <a:rPr lang="en-US" sz="1400"/>
              <a:t> is a type of micro-pattern gaseous detector that combines gas electron multiplication with a resistive protection layer and a segmented readout structure to measure charged particles with high precision [1]. Designing a detector that is cylindrical is the novelty here.</a:t>
            </a:r>
          </a:p>
          <a:p>
            <a:pPr>
              <a:lnSpc>
                <a:spcPct val="120000"/>
              </a:lnSpc>
            </a:pPr>
            <a:r>
              <a:rPr lang="en-US" sz="1400" b="1"/>
              <a:t>Tracker- </a:t>
            </a:r>
            <a:r>
              <a:rPr lang="en-US" sz="1400"/>
              <a:t>In the context of this project, a tracker refers to an external planar detector. Four trackers are used to create a reference system for evaluating the efficiency of the cylindrical detector.</a:t>
            </a:r>
          </a:p>
          <a:p>
            <a:pPr>
              <a:lnSpc>
                <a:spcPct val="120000"/>
              </a:lnSpc>
            </a:pPr>
            <a:r>
              <a:rPr lang="en-US" sz="1400" b="1"/>
              <a:t>Readout board- </a:t>
            </a:r>
            <a:r>
              <a:rPr lang="en-US" sz="1400"/>
              <a:t>A readout board is an electronic circuit board that collects signals from detector channels. The readout board hosts APV chips and interfaces between the detector strips and the data acquisition system. Each readout board can only capture a single plane of the data. So in planar detectors, typically there is one for x and y positions, respectively.</a:t>
            </a:r>
          </a:p>
          <a:p>
            <a:pPr>
              <a:lnSpc>
                <a:spcPct val="120000"/>
              </a:lnSpc>
            </a:pPr>
            <a:r>
              <a:rPr lang="en-US" sz="1400" b="1"/>
              <a:t>Channels/strips- </a:t>
            </a:r>
            <a:r>
              <a:rPr lang="en-US" sz="1400"/>
              <a:t>Channels or strips are the readout elements on the detector surface that collect charge from ionization events. Each strip is connected to a specific APV channel. Strip signals are used to reconstruct particle hit positions.</a:t>
            </a:r>
          </a:p>
          <a:p>
            <a:pPr>
              <a:lnSpc>
                <a:spcPct val="120000"/>
              </a:lnSpc>
            </a:pPr>
            <a:r>
              <a:rPr lang="en-US" sz="1400" b="1"/>
              <a:t>APV chip (Analog Pipeline Voltage chip)- </a:t>
            </a:r>
            <a:r>
              <a:rPr lang="en-US" sz="1400"/>
              <a:t>An APV chip samples analog signals from each channel on the readout board in time bins.</a:t>
            </a:r>
          </a:p>
          <a:p>
            <a:pPr>
              <a:lnSpc>
                <a:spcPct val="120000"/>
              </a:lnSpc>
            </a:pPr>
            <a:r>
              <a:rPr lang="en-US" sz="1400" b="1"/>
              <a:t>Time bin- </a:t>
            </a:r>
            <a:r>
              <a:rPr lang="en-US" sz="1400"/>
              <a:t>A time bin is a discrete time sample recorded by the APV chip. Typically, 12-16 time bins are used to reconstruct the pulse shape of a beam.</a:t>
            </a:r>
          </a:p>
          <a:p>
            <a:pPr>
              <a:lnSpc>
                <a:spcPct val="120000"/>
              </a:lnSpc>
            </a:pPr>
            <a:r>
              <a:rPr lang="en-US" sz="1400" b="1"/>
              <a:t>ADC (Analog to Digital Converter value)- </a:t>
            </a:r>
            <a:r>
              <a:rPr lang="en-US" sz="1400"/>
              <a:t>ADC represents a numerical value for the current recorded on a particular strip.</a:t>
            </a:r>
          </a:p>
        </p:txBody>
      </p:sp>
    </p:spTree>
    <p:extLst>
      <p:ext uri="{BB962C8B-B14F-4D97-AF65-F5344CB8AC3E}">
        <p14:creationId xmlns:p14="http://schemas.microsoft.com/office/powerpoint/2010/main" val="1335717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55BCC-B2AC-2E8E-FE96-4CAD4F6A9F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1F2692-C82A-E50C-95B2-AB603311A223}"/>
              </a:ext>
            </a:extLst>
          </p:cNvPr>
          <p:cNvSpPr>
            <a:spLocks noGrp="1"/>
          </p:cNvSpPr>
          <p:nvPr>
            <p:ph type="title"/>
          </p:nvPr>
        </p:nvSpPr>
        <p:spPr>
          <a:xfrm>
            <a:off x="433055" y="365125"/>
            <a:ext cx="10013195" cy="1325563"/>
          </a:xfrm>
        </p:spPr>
        <p:txBody>
          <a:bodyPr/>
          <a:lstStyle/>
          <a:p>
            <a:r>
              <a:rPr lang="en-US"/>
              <a:t>Definitions cont.</a:t>
            </a:r>
          </a:p>
        </p:txBody>
      </p:sp>
      <p:sp>
        <p:nvSpPr>
          <p:cNvPr id="5" name="Content Placeholder 4">
            <a:extLst>
              <a:ext uri="{FF2B5EF4-FFF2-40B4-BE49-F238E27FC236}">
                <a16:creationId xmlns:a16="http://schemas.microsoft.com/office/drawing/2014/main" id="{6A479558-D5B6-94E1-010E-323757D72C0C}"/>
              </a:ext>
            </a:extLst>
          </p:cNvPr>
          <p:cNvSpPr>
            <a:spLocks noGrp="1"/>
          </p:cNvSpPr>
          <p:nvPr>
            <p:ph sz="half" idx="1"/>
          </p:nvPr>
        </p:nvSpPr>
        <p:spPr>
          <a:xfrm>
            <a:off x="433055" y="1690688"/>
            <a:ext cx="11500211" cy="4351338"/>
          </a:xfrm>
        </p:spPr>
        <p:txBody>
          <a:bodyPr>
            <a:noAutofit/>
          </a:bodyPr>
          <a:lstStyle/>
          <a:p>
            <a:pPr>
              <a:lnSpc>
                <a:spcPct val="120000"/>
              </a:lnSpc>
            </a:pPr>
            <a:r>
              <a:rPr lang="en-US" sz="1400" b="1"/>
              <a:t>AMORE-SRS (Analysis and Monitoring Of Readout Electronics and Scalable Readout System)- </a:t>
            </a:r>
            <a:r>
              <a:rPr lang="en-US" sz="1400"/>
              <a:t>AMORE-SRS is a live data acquisition framework for monitoring and organizing the data from the APV chips into a root file for analysis.</a:t>
            </a:r>
          </a:p>
          <a:p>
            <a:pPr>
              <a:lnSpc>
                <a:spcPct val="120000"/>
              </a:lnSpc>
            </a:pPr>
            <a:r>
              <a:rPr lang="en-US" sz="1400" b="1"/>
              <a:t>Root file- </a:t>
            </a:r>
            <a:r>
              <a:rPr lang="en-US" sz="1400"/>
              <a:t>The root file stores event data such as strip information, ADC values, and metadata. The data is organized into branches that correspond to specific variables.</a:t>
            </a:r>
          </a:p>
          <a:p>
            <a:pPr>
              <a:lnSpc>
                <a:spcPct val="120000"/>
              </a:lnSpc>
            </a:pPr>
            <a:r>
              <a:rPr lang="en-US" sz="1400" b="1"/>
              <a:t>3D Pulse plot- </a:t>
            </a:r>
            <a:r>
              <a:rPr lang="en-US" sz="1400"/>
              <a:t>A 3D pulse plot is a visualization of a single event where the x axis is time bin, the y axis is the strip number, and the z axis is the ADC value.</a:t>
            </a:r>
          </a:p>
          <a:p>
            <a:pPr>
              <a:lnSpc>
                <a:spcPct val="120000"/>
              </a:lnSpc>
            </a:pPr>
            <a:r>
              <a:rPr lang="en-US" sz="1400" b="1"/>
              <a:t>Resolution plot- </a:t>
            </a:r>
            <a:r>
              <a:rPr lang="en-US" sz="1400"/>
              <a:t>A resolution plot is a reconstruction of the 2d hit positions represented as a heat map.</a:t>
            </a:r>
          </a:p>
          <a:p>
            <a:pPr>
              <a:lnSpc>
                <a:spcPct val="120000"/>
              </a:lnSpc>
            </a:pPr>
            <a:r>
              <a:rPr lang="en-US" sz="1400" b="1"/>
              <a:t>Efficiency plot- </a:t>
            </a:r>
            <a:r>
              <a:rPr lang="en-US" sz="1400"/>
              <a:t>Efficiency plots compare the detectors efficiency against other performance characteristics such as amplification or drift field. Efficiency itself is defined as the ratio of the number of events with strip clusters seen in all five detectors divided by the number of events with strip clusters seen in just the four trackers [2].</a:t>
            </a:r>
          </a:p>
          <a:p>
            <a:pPr>
              <a:lnSpc>
                <a:spcPct val="120000"/>
              </a:lnSpc>
            </a:pPr>
            <a:endParaRPr lang="en-US" sz="1400"/>
          </a:p>
        </p:txBody>
      </p:sp>
    </p:spTree>
    <p:extLst>
      <p:ext uri="{BB962C8B-B14F-4D97-AF65-F5344CB8AC3E}">
        <p14:creationId xmlns:p14="http://schemas.microsoft.com/office/powerpoint/2010/main" val="2330353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5317F-367E-1222-D249-B723027C2A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04DEFA-3D7A-DA33-2CCA-781BF071E97D}"/>
              </a:ext>
            </a:extLst>
          </p:cNvPr>
          <p:cNvSpPr>
            <a:spLocks noGrp="1"/>
          </p:cNvSpPr>
          <p:nvPr>
            <p:ph type="title"/>
          </p:nvPr>
        </p:nvSpPr>
        <p:spPr>
          <a:xfrm>
            <a:off x="433055" y="365125"/>
            <a:ext cx="10013195" cy="1325563"/>
          </a:xfrm>
        </p:spPr>
        <p:txBody>
          <a:bodyPr/>
          <a:lstStyle/>
          <a:p>
            <a:r>
              <a:rPr lang="en-US"/>
              <a:t>Channel Orientations</a:t>
            </a:r>
          </a:p>
        </p:txBody>
      </p:sp>
      <p:pic>
        <p:nvPicPr>
          <p:cNvPr id="3" name="Picture 2">
            <a:extLst>
              <a:ext uri="{FF2B5EF4-FFF2-40B4-BE49-F238E27FC236}">
                <a16:creationId xmlns:a16="http://schemas.microsoft.com/office/drawing/2014/main" id="{2D9BC819-5D4D-BC3C-B875-5996EA6CD66E}"/>
              </a:ext>
            </a:extLst>
          </p:cNvPr>
          <p:cNvPicPr>
            <a:picLocks noChangeAspect="1"/>
          </p:cNvPicPr>
          <p:nvPr/>
        </p:nvPicPr>
        <p:blipFill>
          <a:blip r:embed="rId2"/>
          <a:stretch>
            <a:fillRect/>
          </a:stretch>
        </p:blipFill>
        <p:spPr>
          <a:xfrm>
            <a:off x="2237708" y="1563689"/>
            <a:ext cx="7384278" cy="5023378"/>
          </a:xfrm>
          <a:prstGeom prst="rect">
            <a:avLst/>
          </a:prstGeom>
        </p:spPr>
      </p:pic>
    </p:spTree>
    <p:extLst>
      <p:ext uri="{BB962C8B-B14F-4D97-AF65-F5344CB8AC3E}">
        <p14:creationId xmlns:p14="http://schemas.microsoft.com/office/powerpoint/2010/main" val="1149506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86404C-462F-BE5E-0D77-210444B4E10A}"/>
              </a:ext>
            </a:extLst>
          </p:cNvPr>
          <p:cNvSpPr>
            <a:spLocks noGrp="1"/>
          </p:cNvSpPr>
          <p:nvPr>
            <p:ph type="body" idx="1"/>
          </p:nvPr>
        </p:nvSpPr>
        <p:spPr>
          <a:xfrm>
            <a:off x="430911" y="1744741"/>
            <a:ext cx="4868500" cy="749011"/>
          </a:xfrm>
        </p:spPr>
        <p:txBody>
          <a:bodyPr>
            <a:normAutofit/>
          </a:bodyPr>
          <a:lstStyle/>
          <a:p>
            <a:r>
              <a:rPr lang="en-US" sz="2800"/>
              <a:t>Group Members</a:t>
            </a:r>
          </a:p>
        </p:txBody>
      </p:sp>
      <p:sp>
        <p:nvSpPr>
          <p:cNvPr id="3" name="Content Placeholder 2">
            <a:extLst>
              <a:ext uri="{FF2B5EF4-FFF2-40B4-BE49-F238E27FC236}">
                <a16:creationId xmlns:a16="http://schemas.microsoft.com/office/drawing/2014/main" id="{70500CB9-F1E4-8673-7DBA-882B7333392A}"/>
              </a:ext>
            </a:extLst>
          </p:cNvPr>
          <p:cNvSpPr>
            <a:spLocks noGrp="1"/>
          </p:cNvSpPr>
          <p:nvPr>
            <p:ph sz="half" idx="2"/>
          </p:nvPr>
        </p:nvSpPr>
        <p:spPr>
          <a:xfrm>
            <a:off x="424346" y="2787876"/>
            <a:ext cx="4861932" cy="3684588"/>
          </a:xfrm>
        </p:spPr>
        <p:txBody>
          <a:bodyPr>
            <a:normAutofit/>
          </a:bodyPr>
          <a:lstStyle/>
          <a:p>
            <a:r>
              <a:rPr lang="en-US" sz="2000"/>
              <a:t>Alejandro Moreno Zuluaga, </a:t>
            </a:r>
            <a:r>
              <a:rPr lang="en-US" sz="2000" u="sng">
                <a:hlinkClick r:id="rId2"/>
              </a:rPr>
              <a:t>moreno2023@my.fit.edu</a:t>
            </a:r>
            <a:endParaRPr lang="en-US" sz="2000"/>
          </a:p>
          <a:p>
            <a:r>
              <a:rPr lang="en-US" sz="2000"/>
              <a:t>Summer Mueller, </a:t>
            </a:r>
            <a:r>
              <a:rPr lang="en-US" sz="2000" u="sng">
                <a:hlinkClick r:id="rId3"/>
              </a:rPr>
              <a:t>smueller2023@my.fit.edu</a:t>
            </a:r>
            <a:endParaRPr lang="en-US" sz="2000"/>
          </a:p>
          <a:p>
            <a:endParaRPr lang="en-US" sz="2000"/>
          </a:p>
        </p:txBody>
      </p:sp>
      <p:sp>
        <p:nvSpPr>
          <p:cNvPr id="4" name="Text Placeholder 3">
            <a:extLst>
              <a:ext uri="{FF2B5EF4-FFF2-40B4-BE49-F238E27FC236}">
                <a16:creationId xmlns:a16="http://schemas.microsoft.com/office/drawing/2014/main" id="{4071FCB7-0F10-A279-AEE7-28E4CBC1304F}"/>
              </a:ext>
            </a:extLst>
          </p:cNvPr>
          <p:cNvSpPr>
            <a:spLocks noGrp="1"/>
          </p:cNvSpPr>
          <p:nvPr>
            <p:ph type="body" sz="quarter" idx="3"/>
          </p:nvPr>
        </p:nvSpPr>
        <p:spPr>
          <a:xfrm>
            <a:off x="5569042" y="1681163"/>
            <a:ext cx="5891438" cy="823912"/>
          </a:xfrm>
        </p:spPr>
        <p:txBody>
          <a:bodyPr>
            <a:normAutofit/>
          </a:bodyPr>
          <a:lstStyle/>
          <a:p>
            <a:r>
              <a:rPr lang="en-US" sz="2800"/>
              <a:t>Faculty Advisors/Clients</a:t>
            </a:r>
          </a:p>
        </p:txBody>
      </p:sp>
      <p:sp>
        <p:nvSpPr>
          <p:cNvPr id="6" name="Title 5">
            <a:extLst>
              <a:ext uri="{FF2B5EF4-FFF2-40B4-BE49-F238E27FC236}">
                <a16:creationId xmlns:a16="http://schemas.microsoft.com/office/drawing/2014/main" id="{6AF92876-2676-3815-70CA-05C5C2B7CAC6}"/>
              </a:ext>
            </a:extLst>
          </p:cNvPr>
          <p:cNvSpPr>
            <a:spLocks noGrp="1"/>
          </p:cNvSpPr>
          <p:nvPr>
            <p:ph type="title"/>
          </p:nvPr>
        </p:nvSpPr>
        <p:spPr/>
        <p:txBody>
          <a:bodyPr/>
          <a:lstStyle/>
          <a:p>
            <a:r>
              <a:rPr lang="en-US"/>
              <a:t>People</a:t>
            </a:r>
          </a:p>
        </p:txBody>
      </p:sp>
      <p:sp>
        <p:nvSpPr>
          <p:cNvPr id="12" name="Content Placeholder 2">
            <a:extLst>
              <a:ext uri="{FF2B5EF4-FFF2-40B4-BE49-F238E27FC236}">
                <a16:creationId xmlns:a16="http://schemas.microsoft.com/office/drawing/2014/main" id="{6F7EF4F9-93BB-CAA7-66CE-928BC1F2BB76}"/>
              </a:ext>
            </a:extLst>
          </p:cNvPr>
          <p:cNvSpPr txBox="1">
            <a:spLocks/>
          </p:cNvSpPr>
          <p:nvPr/>
        </p:nvSpPr>
        <p:spPr>
          <a:xfrm>
            <a:off x="5557128" y="2729819"/>
            <a:ext cx="4861932"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000"/>
              <a:t>Pietro Iapozzuto, </a:t>
            </a:r>
            <a:r>
              <a:rPr lang="it-IT" sz="2000" u="sng">
                <a:hlinkClick r:id="rId4"/>
              </a:rPr>
              <a:t>piapozzuto2015@my.fit.edu</a:t>
            </a:r>
            <a:endParaRPr lang="it-IT" sz="1800"/>
          </a:p>
          <a:p>
            <a:r>
              <a:rPr lang="it-IT" sz="2000"/>
              <a:t>Dr. Marcus Hohlmann, </a:t>
            </a:r>
            <a:r>
              <a:rPr lang="it-IT" sz="2000" u="sng">
                <a:hlinkClick r:id="rId5"/>
              </a:rPr>
              <a:t>hohlmann@fit.edu</a:t>
            </a:r>
            <a:endParaRPr lang="en-US" sz="1800"/>
          </a:p>
        </p:txBody>
      </p:sp>
    </p:spTree>
    <p:extLst>
      <p:ext uri="{BB962C8B-B14F-4D97-AF65-F5344CB8AC3E}">
        <p14:creationId xmlns:p14="http://schemas.microsoft.com/office/powerpoint/2010/main" val="1600454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05F92-6F47-A502-2766-F0C9395D9FCB}"/>
            </a:ext>
          </a:extLst>
        </p:cNvPr>
        <p:cNvGrpSpPr/>
        <p:nvPr/>
      </p:nvGrpSpPr>
      <p:grpSpPr>
        <a:xfrm>
          <a:off x="0" y="0"/>
          <a:ext cx="0" cy="0"/>
          <a:chOff x="0" y="0"/>
          <a:chExt cx="0" cy="0"/>
        </a:xfrm>
      </p:grpSpPr>
      <p:sp>
        <p:nvSpPr>
          <p:cNvPr id="37" name="Rectangle: Rounded Corners 36">
            <a:extLst>
              <a:ext uri="{FF2B5EF4-FFF2-40B4-BE49-F238E27FC236}">
                <a16:creationId xmlns:a16="http://schemas.microsoft.com/office/drawing/2014/main" id="{4AE5D5A2-2808-33EA-94C2-D546CCCDC10E}"/>
              </a:ext>
            </a:extLst>
          </p:cNvPr>
          <p:cNvSpPr/>
          <p:nvPr/>
        </p:nvSpPr>
        <p:spPr>
          <a:xfrm>
            <a:off x="1135274" y="599874"/>
            <a:ext cx="3230949" cy="5624117"/>
          </a:xfrm>
          <a:prstGeom prst="roundRect">
            <a:avLst/>
          </a:prstGeom>
          <a:solidFill>
            <a:schemeClr val="bg2">
              <a:lumMod val="9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4754BC64-2288-7D86-FE2C-A59B522C0701}"/>
              </a:ext>
            </a:extLst>
          </p:cNvPr>
          <p:cNvSpPr/>
          <p:nvPr/>
        </p:nvSpPr>
        <p:spPr>
          <a:xfrm>
            <a:off x="5007165" y="599874"/>
            <a:ext cx="3007397" cy="5624117"/>
          </a:xfrm>
          <a:prstGeom prst="roundRect">
            <a:avLst/>
          </a:prstGeom>
          <a:solidFill>
            <a:schemeClr val="bg2">
              <a:lumMod val="9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C8C1642-C4F0-2645-CFD9-5C8E26B133D8}"/>
              </a:ext>
            </a:extLst>
          </p:cNvPr>
          <p:cNvPicPr>
            <a:picLocks noChangeAspect="1"/>
          </p:cNvPicPr>
          <p:nvPr/>
        </p:nvPicPr>
        <p:blipFill>
          <a:blip r:embed="rId2"/>
          <a:stretch>
            <a:fillRect/>
          </a:stretch>
        </p:blipFill>
        <p:spPr>
          <a:xfrm>
            <a:off x="1390269" y="2198688"/>
            <a:ext cx="2688931" cy="3808685"/>
          </a:xfrm>
          <a:prstGeom prst="rect">
            <a:avLst/>
          </a:prstGeom>
        </p:spPr>
      </p:pic>
      <p:pic>
        <p:nvPicPr>
          <p:cNvPr id="6" name="Picture 5">
            <a:extLst>
              <a:ext uri="{FF2B5EF4-FFF2-40B4-BE49-F238E27FC236}">
                <a16:creationId xmlns:a16="http://schemas.microsoft.com/office/drawing/2014/main" id="{4688E7D0-0D48-804B-C939-996F164D0749}"/>
              </a:ext>
            </a:extLst>
          </p:cNvPr>
          <p:cNvPicPr>
            <a:picLocks noChangeAspect="1"/>
          </p:cNvPicPr>
          <p:nvPr/>
        </p:nvPicPr>
        <p:blipFill>
          <a:blip r:embed="rId3"/>
          <a:stretch>
            <a:fillRect/>
          </a:stretch>
        </p:blipFill>
        <p:spPr>
          <a:xfrm rot="16200000">
            <a:off x="2231343" y="812156"/>
            <a:ext cx="791903" cy="1122848"/>
          </a:xfrm>
          <a:prstGeom prst="rect">
            <a:avLst/>
          </a:prstGeom>
        </p:spPr>
      </p:pic>
      <p:cxnSp>
        <p:nvCxnSpPr>
          <p:cNvPr id="14" name="Straight Connector 13">
            <a:extLst>
              <a:ext uri="{FF2B5EF4-FFF2-40B4-BE49-F238E27FC236}">
                <a16:creationId xmlns:a16="http://schemas.microsoft.com/office/drawing/2014/main" id="{A3F90A9D-FC83-4AE5-EA93-29A91DEBCB36}"/>
              </a:ext>
            </a:extLst>
          </p:cNvPr>
          <p:cNvCxnSpPr>
            <a:cxnSpLocks/>
          </p:cNvCxnSpPr>
          <p:nvPr/>
        </p:nvCxnSpPr>
        <p:spPr>
          <a:xfrm flipV="1">
            <a:off x="2142067" y="1701800"/>
            <a:ext cx="1046652"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52AA270-0E2A-1682-586B-D1EA0881495A}"/>
              </a:ext>
            </a:extLst>
          </p:cNvPr>
          <p:cNvCxnSpPr>
            <a:cxnSpLocks/>
          </p:cNvCxnSpPr>
          <p:nvPr/>
        </p:nvCxnSpPr>
        <p:spPr>
          <a:xfrm flipV="1">
            <a:off x="1803400" y="977628"/>
            <a:ext cx="262470" cy="1308372"/>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C3E865AD-30F6-1595-43D2-09FCEFCB7667}"/>
              </a:ext>
            </a:extLst>
          </p:cNvPr>
          <p:cNvSpPr/>
          <p:nvPr/>
        </p:nvSpPr>
        <p:spPr>
          <a:xfrm>
            <a:off x="5452533" y="916380"/>
            <a:ext cx="2116667" cy="914400"/>
          </a:xfrm>
          <a:prstGeom prst="round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AMORE-SRS</a:t>
            </a:r>
          </a:p>
        </p:txBody>
      </p:sp>
      <p:sp>
        <p:nvSpPr>
          <p:cNvPr id="22" name="Rectangle: Rounded Corners 21">
            <a:extLst>
              <a:ext uri="{FF2B5EF4-FFF2-40B4-BE49-F238E27FC236}">
                <a16:creationId xmlns:a16="http://schemas.microsoft.com/office/drawing/2014/main" id="{56B830B8-6548-41CB-54E3-F1EBE2599D34}"/>
              </a:ext>
            </a:extLst>
          </p:cNvPr>
          <p:cNvSpPr/>
          <p:nvPr/>
        </p:nvSpPr>
        <p:spPr>
          <a:xfrm>
            <a:off x="5452532" y="2888123"/>
            <a:ext cx="2116667" cy="914400"/>
          </a:xfrm>
          <a:prstGeom prst="round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Root File</a:t>
            </a:r>
          </a:p>
        </p:txBody>
      </p:sp>
      <p:sp>
        <p:nvSpPr>
          <p:cNvPr id="23" name="Rectangle: Rounded Corners 22">
            <a:extLst>
              <a:ext uri="{FF2B5EF4-FFF2-40B4-BE49-F238E27FC236}">
                <a16:creationId xmlns:a16="http://schemas.microsoft.com/office/drawing/2014/main" id="{961224DC-CBCC-F038-F343-333CCDBF8333}"/>
              </a:ext>
            </a:extLst>
          </p:cNvPr>
          <p:cNvSpPr/>
          <p:nvPr/>
        </p:nvSpPr>
        <p:spPr>
          <a:xfrm>
            <a:off x="9025464" y="2888123"/>
            <a:ext cx="2116667" cy="914400"/>
          </a:xfrm>
          <a:prstGeom prst="roundRect">
            <a:avLst/>
          </a:prstGeom>
          <a:solidFill>
            <a:schemeClr val="accent2">
              <a:lumMod val="75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Output Plots</a:t>
            </a:r>
          </a:p>
        </p:txBody>
      </p:sp>
      <p:sp>
        <p:nvSpPr>
          <p:cNvPr id="24" name="Rectangle: Rounded Corners 23">
            <a:extLst>
              <a:ext uri="{FF2B5EF4-FFF2-40B4-BE49-F238E27FC236}">
                <a16:creationId xmlns:a16="http://schemas.microsoft.com/office/drawing/2014/main" id="{05C6BE2E-983C-11DF-C577-087E871CCF2E}"/>
              </a:ext>
            </a:extLst>
          </p:cNvPr>
          <p:cNvSpPr/>
          <p:nvPr/>
        </p:nvSpPr>
        <p:spPr>
          <a:xfrm>
            <a:off x="5452532" y="4859867"/>
            <a:ext cx="2116667" cy="914400"/>
          </a:xfrm>
          <a:prstGeom prst="roundRect">
            <a:avLst/>
          </a:prstGeom>
          <a:solidFill>
            <a:schemeClr val="accent5">
              <a:lumMod val="75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Analyzer</a:t>
            </a:r>
          </a:p>
        </p:txBody>
      </p:sp>
      <p:cxnSp>
        <p:nvCxnSpPr>
          <p:cNvPr id="28" name="Straight Arrow Connector 27">
            <a:extLst>
              <a:ext uri="{FF2B5EF4-FFF2-40B4-BE49-F238E27FC236}">
                <a16:creationId xmlns:a16="http://schemas.microsoft.com/office/drawing/2014/main" id="{B48A7106-4C4B-D670-875B-059FF414CC01}"/>
              </a:ext>
            </a:extLst>
          </p:cNvPr>
          <p:cNvCxnSpPr>
            <a:stCxn id="6" idx="2"/>
            <a:endCxn id="21" idx="1"/>
          </p:cNvCxnSpPr>
          <p:nvPr/>
        </p:nvCxnSpPr>
        <p:spPr>
          <a:xfrm>
            <a:off x="3188719" y="1373579"/>
            <a:ext cx="2263814" cy="1"/>
          </a:xfrm>
          <a:prstGeom prst="straightConnector1">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0" name="Straight Arrow Connector 29">
            <a:extLst>
              <a:ext uri="{FF2B5EF4-FFF2-40B4-BE49-F238E27FC236}">
                <a16:creationId xmlns:a16="http://schemas.microsoft.com/office/drawing/2014/main" id="{37C18729-934B-B109-6539-EF44A042B067}"/>
              </a:ext>
            </a:extLst>
          </p:cNvPr>
          <p:cNvCxnSpPr>
            <a:cxnSpLocks/>
            <a:stCxn id="21" idx="2"/>
            <a:endCxn id="22" idx="0"/>
          </p:cNvCxnSpPr>
          <p:nvPr/>
        </p:nvCxnSpPr>
        <p:spPr>
          <a:xfrm flipH="1">
            <a:off x="6510866" y="1830780"/>
            <a:ext cx="1" cy="1057343"/>
          </a:xfrm>
          <a:prstGeom prst="straightConnector1">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3" name="Straight Arrow Connector 32">
            <a:extLst>
              <a:ext uri="{FF2B5EF4-FFF2-40B4-BE49-F238E27FC236}">
                <a16:creationId xmlns:a16="http://schemas.microsoft.com/office/drawing/2014/main" id="{A9E430BD-EE9E-6D18-2B41-EA7C744A6BB7}"/>
              </a:ext>
            </a:extLst>
          </p:cNvPr>
          <p:cNvCxnSpPr>
            <a:cxnSpLocks/>
          </p:cNvCxnSpPr>
          <p:nvPr/>
        </p:nvCxnSpPr>
        <p:spPr>
          <a:xfrm flipH="1">
            <a:off x="6510864" y="3802523"/>
            <a:ext cx="1" cy="1057343"/>
          </a:xfrm>
          <a:prstGeom prst="straightConnector1">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5" name="Connector: Elbow 34">
            <a:extLst>
              <a:ext uri="{FF2B5EF4-FFF2-40B4-BE49-F238E27FC236}">
                <a16:creationId xmlns:a16="http://schemas.microsoft.com/office/drawing/2014/main" id="{7637FC22-B12A-4E93-C37F-C22A5AE49293}"/>
              </a:ext>
            </a:extLst>
          </p:cNvPr>
          <p:cNvCxnSpPr>
            <a:stCxn id="24" idx="3"/>
            <a:endCxn id="23" idx="2"/>
          </p:cNvCxnSpPr>
          <p:nvPr/>
        </p:nvCxnSpPr>
        <p:spPr>
          <a:xfrm flipV="1">
            <a:off x="7569199" y="3802523"/>
            <a:ext cx="2514599" cy="1514544"/>
          </a:xfrm>
          <a:prstGeom prst="bentConnector2">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8" name="TextBox 37">
            <a:extLst>
              <a:ext uri="{FF2B5EF4-FFF2-40B4-BE49-F238E27FC236}">
                <a16:creationId xmlns:a16="http://schemas.microsoft.com/office/drawing/2014/main" id="{122806E6-DE88-BD31-B900-A890D044C599}"/>
              </a:ext>
            </a:extLst>
          </p:cNvPr>
          <p:cNvSpPr txBox="1"/>
          <p:nvPr/>
        </p:nvSpPr>
        <p:spPr>
          <a:xfrm>
            <a:off x="5998126" y="230542"/>
            <a:ext cx="1025474" cy="369332"/>
          </a:xfrm>
          <a:prstGeom prst="rect">
            <a:avLst/>
          </a:prstGeom>
          <a:noFill/>
        </p:spPr>
        <p:txBody>
          <a:bodyPr wrap="none" rtlCol="0">
            <a:spAutoFit/>
          </a:bodyPr>
          <a:lstStyle/>
          <a:p>
            <a:r>
              <a:rPr lang="en-US"/>
              <a:t>Software</a:t>
            </a:r>
          </a:p>
        </p:txBody>
      </p:sp>
      <p:sp>
        <p:nvSpPr>
          <p:cNvPr id="39" name="TextBox 38">
            <a:extLst>
              <a:ext uri="{FF2B5EF4-FFF2-40B4-BE49-F238E27FC236}">
                <a16:creationId xmlns:a16="http://schemas.microsoft.com/office/drawing/2014/main" id="{132E9B70-47BE-F347-BE93-A3A4ED9586EE}"/>
              </a:ext>
            </a:extLst>
          </p:cNvPr>
          <p:cNvSpPr txBox="1"/>
          <p:nvPr/>
        </p:nvSpPr>
        <p:spPr>
          <a:xfrm>
            <a:off x="2198705" y="230542"/>
            <a:ext cx="1104085" cy="369332"/>
          </a:xfrm>
          <a:prstGeom prst="rect">
            <a:avLst/>
          </a:prstGeom>
          <a:noFill/>
        </p:spPr>
        <p:txBody>
          <a:bodyPr wrap="none" rtlCol="0">
            <a:spAutoFit/>
          </a:bodyPr>
          <a:lstStyle/>
          <a:p>
            <a:r>
              <a:rPr lang="en-US"/>
              <a:t>Hardware</a:t>
            </a:r>
          </a:p>
        </p:txBody>
      </p:sp>
    </p:spTree>
    <p:extLst>
      <p:ext uri="{BB962C8B-B14F-4D97-AF65-F5344CB8AC3E}">
        <p14:creationId xmlns:p14="http://schemas.microsoft.com/office/powerpoint/2010/main" val="3399954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2211-84AF-3674-F5AD-07F94BA75BAB}"/>
              </a:ext>
            </a:extLst>
          </p:cNvPr>
          <p:cNvSpPr>
            <a:spLocks noGrp="1"/>
          </p:cNvSpPr>
          <p:nvPr>
            <p:ph type="title"/>
          </p:nvPr>
        </p:nvSpPr>
        <p:spPr/>
        <p:txBody>
          <a:bodyPr/>
          <a:lstStyle/>
          <a:p>
            <a:r>
              <a:rPr lang="en-US"/>
              <a:t>Overview</a:t>
            </a:r>
          </a:p>
        </p:txBody>
      </p:sp>
      <p:pic>
        <p:nvPicPr>
          <p:cNvPr id="10" name="Picture 9">
            <a:extLst>
              <a:ext uri="{FF2B5EF4-FFF2-40B4-BE49-F238E27FC236}">
                <a16:creationId xmlns:a16="http://schemas.microsoft.com/office/drawing/2014/main" id="{B2D00903-ABCF-0086-8CCD-4DF187F7717D}"/>
              </a:ext>
            </a:extLst>
          </p:cNvPr>
          <p:cNvPicPr>
            <a:picLocks noChangeAspect="1"/>
          </p:cNvPicPr>
          <p:nvPr/>
        </p:nvPicPr>
        <p:blipFill>
          <a:blip r:embed="rId2"/>
          <a:stretch>
            <a:fillRect/>
          </a:stretch>
        </p:blipFill>
        <p:spPr>
          <a:xfrm>
            <a:off x="1929200" y="1329267"/>
            <a:ext cx="7933675" cy="4809067"/>
          </a:xfrm>
          <a:prstGeom prst="rect">
            <a:avLst/>
          </a:prstGeom>
        </p:spPr>
      </p:pic>
    </p:spTree>
    <p:extLst>
      <p:ext uri="{BB962C8B-B14F-4D97-AF65-F5344CB8AC3E}">
        <p14:creationId xmlns:p14="http://schemas.microsoft.com/office/powerpoint/2010/main" val="2539969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C94AF-9042-F841-C80F-DAD358A583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7D762E-4E82-70AC-40B0-90DF16D370CE}"/>
              </a:ext>
            </a:extLst>
          </p:cNvPr>
          <p:cNvSpPr>
            <a:spLocks noGrp="1"/>
          </p:cNvSpPr>
          <p:nvPr>
            <p:ph type="title"/>
          </p:nvPr>
        </p:nvSpPr>
        <p:spPr>
          <a:xfrm>
            <a:off x="433055" y="365125"/>
            <a:ext cx="10013195" cy="1325563"/>
          </a:xfrm>
        </p:spPr>
        <p:txBody>
          <a:bodyPr/>
          <a:lstStyle/>
          <a:p>
            <a:r>
              <a:rPr lang="en-US"/>
              <a:t>Milestone 3 Task Matrix</a:t>
            </a:r>
          </a:p>
        </p:txBody>
      </p:sp>
      <p:pic>
        <p:nvPicPr>
          <p:cNvPr id="8" name="Picture 7">
            <a:extLst>
              <a:ext uri="{FF2B5EF4-FFF2-40B4-BE49-F238E27FC236}">
                <a16:creationId xmlns:a16="http://schemas.microsoft.com/office/drawing/2014/main" id="{AE89869A-8A13-1548-DBED-94A84B08C255}"/>
              </a:ext>
            </a:extLst>
          </p:cNvPr>
          <p:cNvPicPr>
            <a:picLocks noChangeAspect="1"/>
          </p:cNvPicPr>
          <p:nvPr/>
        </p:nvPicPr>
        <p:blipFill>
          <a:blip r:embed="rId2"/>
          <a:stretch>
            <a:fillRect/>
          </a:stretch>
        </p:blipFill>
        <p:spPr>
          <a:xfrm>
            <a:off x="2230071" y="1601968"/>
            <a:ext cx="7563906" cy="3915321"/>
          </a:xfrm>
          <a:prstGeom prst="rect">
            <a:avLst/>
          </a:prstGeom>
        </p:spPr>
      </p:pic>
    </p:spTree>
    <p:extLst>
      <p:ext uri="{BB962C8B-B14F-4D97-AF65-F5344CB8AC3E}">
        <p14:creationId xmlns:p14="http://schemas.microsoft.com/office/powerpoint/2010/main" val="1141801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8DC52-C71A-C2BB-0FDB-95AE0C144E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B8A2BD-12E7-4281-64FE-620821BBA4AD}"/>
              </a:ext>
            </a:extLst>
          </p:cNvPr>
          <p:cNvSpPr>
            <a:spLocks noGrp="1"/>
          </p:cNvSpPr>
          <p:nvPr>
            <p:ph type="title"/>
          </p:nvPr>
        </p:nvSpPr>
        <p:spPr>
          <a:xfrm>
            <a:off x="433055" y="365125"/>
            <a:ext cx="10698365" cy="1325563"/>
          </a:xfrm>
        </p:spPr>
        <p:txBody>
          <a:bodyPr/>
          <a:lstStyle/>
          <a:p>
            <a:r>
              <a:rPr lang="en-US"/>
              <a:t>Task- Generate cylindrical mapping functions</a:t>
            </a:r>
          </a:p>
        </p:txBody>
      </p:sp>
      <p:pic>
        <p:nvPicPr>
          <p:cNvPr id="1026" name="Picture 2">
            <a:extLst>
              <a:ext uri="{FF2B5EF4-FFF2-40B4-BE49-F238E27FC236}">
                <a16:creationId xmlns:a16="http://schemas.microsoft.com/office/drawing/2014/main" id="{CE5F150C-5991-4155-600A-0CB270ECD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56919" y="2386734"/>
            <a:ext cx="4285031" cy="28929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6EE8490-B92B-4542-A7F6-85AF857619B7}"/>
              </a:ext>
            </a:extLst>
          </p:cNvPr>
          <p:cNvSpPr txBox="1"/>
          <p:nvPr/>
        </p:nvSpPr>
        <p:spPr>
          <a:xfrm>
            <a:off x="4045905" y="4777272"/>
            <a:ext cx="256802" cy="1277273"/>
          </a:xfrm>
          <a:prstGeom prst="rect">
            <a:avLst/>
          </a:prstGeom>
          <a:noFill/>
        </p:spPr>
        <p:txBody>
          <a:bodyPr wrap="none" rtlCol="0">
            <a:spAutoFit/>
          </a:bodyPr>
          <a:lstStyle/>
          <a:p>
            <a:r>
              <a:rPr lang="en-US" sz="1100"/>
              <a:t> .</a:t>
            </a:r>
          </a:p>
          <a:p>
            <a:r>
              <a:rPr lang="en-US" sz="1100"/>
              <a:t> .</a:t>
            </a:r>
          </a:p>
          <a:p>
            <a:r>
              <a:rPr lang="en-US" sz="1100"/>
              <a:t> .</a:t>
            </a:r>
          </a:p>
          <a:p>
            <a:r>
              <a:rPr lang="en-US" sz="1100"/>
              <a:t>3</a:t>
            </a:r>
          </a:p>
          <a:p>
            <a:r>
              <a:rPr lang="en-US" sz="1100"/>
              <a:t>2</a:t>
            </a:r>
          </a:p>
          <a:p>
            <a:r>
              <a:rPr lang="en-US" sz="1100"/>
              <a:t>1</a:t>
            </a:r>
          </a:p>
          <a:p>
            <a:r>
              <a:rPr lang="en-US" sz="1100"/>
              <a:t>0</a:t>
            </a:r>
          </a:p>
        </p:txBody>
      </p:sp>
      <p:sp>
        <p:nvSpPr>
          <p:cNvPr id="6" name="TextBox 5">
            <a:extLst>
              <a:ext uri="{FF2B5EF4-FFF2-40B4-BE49-F238E27FC236}">
                <a16:creationId xmlns:a16="http://schemas.microsoft.com/office/drawing/2014/main" id="{C69F8FFD-2318-DE95-6596-FE19FEE53E92}"/>
              </a:ext>
            </a:extLst>
          </p:cNvPr>
          <p:cNvSpPr txBox="1"/>
          <p:nvPr/>
        </p:nvSpPr>
        <p:spPr>
          <a:xfrm>
            <a:off x="4045905" y="1611863"/>
            <a:ext cx="401072" cy="1277273"/>
          </a:xfrm>
          <a:prstGeom prst="rect">
            <a:avLst/>
          </a:prstGeom>
          <a:noFill/>
        </p:spPr>
        <p:txBody>
          <a:bodyPr wrap="none" rtlCol="0">
            <a:spAutoFit/>
          </a:bodyPr>
          <a:lstStyle/>
          <a:p>
            <a:r>
              <a:rPr lang="en-US" sz="1100"/>
              <a:t>127</a:t>
            </a:r>
          </a:p>
          <a:p>
            <a:r>
              <a:rPr lang="en-US" sz="1100"/>
              <a:t>126</a:t>
            </a:r>
          </a:p>
          <a:p>
            <a:r>
              <a:rPr lang="en-US" sz="1100"/>
              <a:t>125</a:t>
            </a:r>
          </a:p>
          <a:p>
            <a:r>
              <a:rPr lang="en-US" sz="1100"/>
              <a:t>124</a:t>
            </a:r>
          </a:p>
          <a:p>
            <a:r>
              <a:rPr lang="en-US" sz="1100"/>
              <a:t> .</a:t>
            </a:r>
          </a:p>
          <a:p>
            <a:r>
              <a:rPr lang="en-US" sz="1100"/>
              <a:t> . </a:t>
            </a:r>
          </a:p>
          <a:p>
            <a:r>
              <a:rPr lang="en-US" sz="1100"/>
              <a:t> .</a:t>
            </a:r>
          </a:p>
        </p:txBody>
      </p:sp>
      <p:pic>
        <p:nvPicPr>
          <p:cNvPr id="7" name="Picture 2">
            <a:extLst>
              <a:ext uri="{FF2B5EF4-FFF2-40B4-BE49-F238E27FC236}">
                <a16:creationId xmlns:a16="http://schemas.microsoft.com/office/drawing/2014/main" id="{ECDC83CA-4600-4201-24EA-889CEA0909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10" r="33412"/>
          <a:stretch>
            <a:fillRect/>
          </a:stretch>
        </p:blipFill>
        <p:spPr bwMode="auto">
          <a:xfrm rot="5400000">
            <a:off x="7169075" y="789815"/>
            <a:ext cx="2536106" cy="58680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FFCF2B9-776D-1B0F-AEC3-7D72DEACBF41}"/>
              </a:ext>
            </a:extLst>
          </p:cNvPr>
          <p:cNvSpPr txBox="1"/>
          <p:nvPr/>
        </p:nvSpPr>
        <p:spPr>
          <a:xfrm>
            <a:off x="144393" y="3463872"/>
            <a:ext cx="923730" cy="738664"/>
          </a:xfrm>
          <a:prstGeom prst="rect">
            <a:avLst/>
          </a:prstGeom>
          <a:noFill/>
        </p:spPr>
        <p:txBody>
          <a:bodyPr wrap="square" rtlCol="0">
            <a:spAutoFit/>
          </a:bodyPr>
          <a:lstStyle/>
          <a:p>
            <a:r>
              <a:rPr lang="en-US" sz="1400"/>
              <a:t>Receive in temporal order</a:t>
            </a:r>
          </a:p>
        </p:txBody>
      </p:sp>
      <p:sp>
        <p:nvSpPr>
          <p:cNvPr id="9" name="TextBox 8">
            <a:extLst>
              <a:ext uri="{FF2B5EF4-FFF2-40B4-BE49-F238E27FC236}">
                <a16:creationId xmlns:a16="http://schemas.microsoft.com/office/drawing/2014/main" id="{9767EB79-7658-BC77-81CC-53311CC3FC5B}"/>
              </a:ext>
            </a:extLst>
          </p:cNvPr>
          <p:cNvSpPr txBox="1"/>
          <p:nvPr/>
        </p:nvSpPr>
        <p:spPr>
          <a:xfrm>
            <a:off x="4312646" y="5531325"/>
            <a:ext cx="923730" cy="523220"/>
          </a:xfrm>
          <a:prstGeom prst="rect">
            <a:avLst/>
          </a:prstGeom>
          <a:noFill/>
        </p:spPr>
        <p:txBody>
          <a:bodyPr wrap="square" rtlCol="0">
            <a:spAutoFit/>
          </a:bodyPr>
          <a:lstStyle/>
          <a:p>
            <a:r>
              <a:rPr lang="en-US" sz="1400"/>
              <a:t>Spatial order</a:t>
            </a:r>
          </a:p>
        </p:txBody>
      </p:sp>
      <p:sp>
        <p:nvSpPr>
          <p:cNvPr id="10" name="TextBox 9">
            <a:extLst>
              <a:ext uri="{FF2B5EF4-FFF2-40B4-BE49-F238E27FC236}">
                <a16:creationId xmlns:a16="http://schemas.microsoft.com/office/drawing/2014/main" id="{FA3F425B-9E60-6FC8-1A41-F3F9C8531913}"/>
              </a:ext>
            </a:extLst>
          </p:cNvPr>
          <p:cNvSpPr txBox="1"/>
          <p:nvPr/>
        </p:nvSpPr>
        <p:spPr>
          <a:xfrm>
            <a:off x="7658755" y="2096610"/>
            <a:ext cx="2414109" cy="307777"/>
          </a:xfrm>
          <a:prstGeom prst="rect">
            <a:avLst/>
          </a:prstGeom>
          <a:noFill/>
        </p:spPr>
        <p:txBody>
          <a:bodyPr wrap="square" rtlCol="0">
            <a:spAutoFit/>
          </a:bodyPr>
          <a:lstStyle/>
          <a:p>
            <a:r>
              <a:rPr lang="en-US" sz="1400"/>
              <a:t>Closeup of interleaving</a:t>
            </a:r>
          </a:p>
        </p:txBody>
      </p:sp>
      <p:sp>
        <p:nvSpPr>
          <p:cNvPr id="11" name="TextBox 10">
            <a:extLst>
              <a:ext uri="{FF2B5EF4-FFF2-40B4-BE49-F238E27FC236}">
                <a16:creationId xmlns:a16="http://schemas.microsoft.com/office/drawing/2014/main" id="{38355FF3-560F-4DF4-9BDF-A585ED956595}"/>
              </a:ext>
            </a:extLst>
          </p:cNvPr>
          <p:cNvSpPr txBox="1"/>
          <p:nvPr/>
        </p:nvSpPr>
        <p:spPr>
          <a:xfrm>
            <a:off x="6346338" y="5592880"/>
            <a:ext cx="3646748" cy="400110"/>
          </a:xfrm>
          <a:prstGeom prst="rect">
            <a:avLst/>
          </a:prstGeom>
          <a:noFill/>
        </p:spPr>
        <p:txBody>
          <a:bodyPr wrap="square" rtlCol="0">
            <a:spAutoFit/>
          </a:bodyPr>
          <a:lstStyle/>
          <a:p>
            <a:r>
              <a:rPr lang="en-US" sz="2000" b="1">
                <a:solidFill>
                  <a:schemeClr val="accent1"/>
                </a:solidFill>
              </a:rPr>
              <a:t>Order:   </a:t>
            </a:r>
            <a:r>
              <a:rPr lang="en-US" sz="2000"/>
              <a:t>0, 127, 1, 126, 2, 125, . . .</a:t>
            </a:r>
          </a:p>
        </p:txBody>
      </p:sp>
    </p:spTree>
    <p:extLst>
      <p:ext uri="{BB962C8B-B14F-4D97-AF65-F5344CB8AC3E}">
        <p14:creationId xmlns:p14="http://schemas.microsoft.com/office/powerpoint/2010/main" val="1409704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22FD0-A1EA-6F21-5855-4D44B26FFC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801F63-C0F2-6BDB-B7CB-62D4D61F732F}"/>
              </a:ext>
            </a:extLst>
          </p:cNvPr>
          <p:cNvSpPr>
            <a:spLocks noGrp="1"/>
          </p:cNvSpPr>
          <p:nvPr>
            <p:ph type="title"/>
          </p:nvPr>
        </p:nvSpPr>
        <p:spPr>
          <a:xfrm>
            <a:off x="433055" y="365125"/>
            <a:ext cx="10698365" cy="1325563"/>
          </a:xfrm>
        </p:spPr>
        <p:txBody>
          <a:bodyPr/>
          <a:lstStyle/>
          <a:p>
            <a:r>
              <a:rPr lang="en-US"/>
              <a:t>Task- Generate cylindrical mapping functions</a:t>
            </a:r>
          </a:p>
        </p:txBody>
      </p:sp>
      <p:pic>
        <p:nvPicPr>
          <p:cNvPr id="5" name="Picture 4">
            <a:extLst>
              <a:ext uri="{FF2B5EF4-FFF2-40B4-BE49-F238E27FC236}">
                <a16:creationId xmlns:a16="http://schemas.microsoft.com/office/drawing/2014/main" id="{75BFC4F8-383C-BD5B-1DF8-BE6D7455945D}"/>
              </a:ext>
            </a:extLst>
          </p:cNvPr>
          <p:cNvPicPr>
            <a:picLocks noChangeAspect="1"/>
          </p:cNvPicPr>
          <p:nvPr/>
        </p:nvPicPr>
        <p:blipFill>
          <a:blip r:embed="rId2"/>
          <a:stretch>
            <a:fillRect/>
          </a:stretch>
        </p:blipFill>
        <p:spPr>
          <a:xfrm>
            <a:off x="2088418" y="1489044"/>
            <a:ext cx="6767574" cy="4603846"/>
          </a:xfrm>
          <a:prstGeom prst="rect">
            <a:avLst/>
          </a:prstGeom>
        </p:spPr>
      </p:pic>
    </p:spTree>
    <p:extLst>
      <p:ext uri="{BB962C8B-B14F-4D97-AF65-F5344CB8AC3E}">
        <p14:creationId xmlns:p14="http://schemas.microsoft.com/office/powerpoint/2010/main" val="1444272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D2DB5-C0B9-B553-327F-A71B289FB3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77C07E-3AF2-5D5F-E090-31B67001552F}"/>
              </a:ext>
            </a:extLst>
          </p:cNvPr>
          <p:cNvSpPr>
            <a:spLocks noGrp="1"/>
          </p:cNvSpPr>
          <p:nvPr>
            <p:ph type="title"/>
          </p:nvPr>
        </p:nvSpPr>
        <p:spPr>
          <a:xfrm>
            <a:off x="433055" y="365125"/>
            <a:ext cx="10698365" cy="1325563"/>
          </a:xfrm>
        </p:spPr>
        <p:txBody>
          <a:bodyPr/>
          <a:lstStyle/>
          <a:p>
            <a:r>
              <a:rPr lang="en-US"/>
              <a:t>Task- Generate cylindrical mapping functions</a:t>
            </a:r>
          </a:p>
        </p:txBody>
      </p:sp>
      <p:sp>
        <p:nvSpPr>
          <p:cNvPr id="6" name="Rectangle 5">
            <a:extLst>
              <a:ext uri="{FF2B5EF4-FFF2-40B4-BE49-F238E27FC236}">
                <a16:creationId xmlns:a16="http://schemas.microsoft.com/office/drawing/2014/main" id="{2A64FB64-EE97-AB44-DD61-6557B7D5DAA9}"/>
              </a:ext>
            </a:extLst>
          </p:cNvPr>
          <p:cNvSpPr/>
          <p:nvPr/>
        </p:nvSpPr>
        <p:spPr>
          <a:xfrm>
            <a:off x="3776155" y="2052734"/>
            <a:ext cx="3874948" cy="3666934"/>
          </a:xfrm>
          <a:prstGeom prst="rect">
            <a:avLst/>
          </a:prstGeom>
          <a:pattFill prst="diagBrick">
            <a:fgClr>
              <a:srgbClr val="FFFFFF"/>
            </a:fgClr>
            <a:bgClr>
              <a:schemeClr val="bg1"/>
            </a:bgClr>
          </a:patt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FA1A2BAB-D4FD-B843-DE63-2D7C45599D8C}"/>
              </a:ext>
            </a:extLst>
          </p:cNvPr>
          <p:cNvSpPr/>
          <p:nvPr/>
        </p:nvSpPr>
        <p:spPr>
          <a:xfrm>
            <a:off x="3032450" y="2052733"/>
            <a:ext cx="743706" cy="1222312"/>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apv</a:t>
            </a:r>
            <a:r>
              <a:rPr lang="en-US">
                <a:solidFill>
                  <a:schemeClr val="tx1"/>
                </a:solidFill>
              </a:rPr>
              <a:t> 10</a:t>
            </a:r>
          </a:p>
        </p:txBody>
      </p:sp>
      <p:sp>
        <p:nvSpPr>
          <p:cNvPr id="10" name="Rectangle: Rounded Corners 9">
            <a:extLst>
              <a:ext uri="{FF2B5EF4-FFF2-40B4-BE49-F238E27FC236}">
                <a16:creationId xmlns:a16="http://schemas.microsoft.com/office/drawing/2014/main" id="{CE9AF913-0D52-C723-FDDD-AA6CB88B852B}"/>
              </a:ext>
            </a:extLst>
          </p:cNvPr>
          <p:cNvSpPr/>
          <p:nvPr/>
        </p:nvSpPr>
        <p:spPr>
          <a:xfrm>
            <a:off x="3032448" y="3275045"/>
            <a:ext cx="743706" cy="1222312"/>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apv</a:t>
            </a:r>
            <a:r>
              <a:rPr lang="en-US">
                <a:solidFill>
                  <a:schemeClr val="tx1"/>
                </a:solidFill>
              </a:rPr>
              <a:t> 9</a:t>
            </a:r>
          </a:p>
        </p:txBody>
      </p:sp>
      <p:sp>
        <p:nvSpPr>
          <p:cNvPr id="11" name="Rectangle: Rounded Corners 10">
            <a:extLst>
              <a:ext uri="{FF2B5EF4-FFF2-40B4-BE49-F238E27FC236}">
                <a16:creationId xmlns:a16="http://schemas.microsoft.com/office/drawing/2014/main" id="{F16F1B96-1B17-2BFB-7766-E13C98F4EE99}"/>
              </a:ext>
            </a:extLst>
          </p:cNvPr>
          <p:cNvSpPr/>
          <p:nvPr/>
        </p:nvSpPr>
        <p:spPr>
          <a:xfrm>
            <a:off x="7672140" y="2052733"/>
            <a:ext cx="743706" cy="1222312"/>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apv</a:t>
            </a:r>
            <a:r>
              <a:rPr lang="en-US">
                <a:solidFill>
                  <a:schemeClr val="tx1"/>
                </a:solidFill>
              </a:rPr>
              <a:t> 14</a:t>
            </a:r>
          </a:p>
        </p:txBody>
      </p:sp>
      <p:sp>
        <p:nvSpPr>
          <p:cNvPr id="12" name="Rectangle: Rounded Corners 11">
            <a:extLst>
              <a:ext uri="{FF2B5EF4-FFF2-40B4-BE49-F238E27FC236}">
                <a16:creationId xmlns:a16="http://schemas.microsoft.com/office/drawing/2014/main" id="{0149BDF6-0C2B-E7F3-1913-E309C0D9ACBB}"/>
              </a:ext>
            </a:extLst>
          </p:cNvPr>
          <p:cNvSpPr/>
          <p:nvPr/>
        </p:nvSpPr>
        <p:spPr>
          <a:xfrm>
            <a:off x="3032447" y="4497356"/>
            <a:ext cx="743706" cy="1222312"/>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apv</a:t>
            </a:r>
            <a:r>
              <a:rPr lang="en-US">
                <a:solidFill>
                  <a:schemeClr val="tx1"/>
                </a:solidFill>
              </a:rPr>
              <a:t> 8</a:t>
            </a:r>
          </a:p>
        </p:txBody>
      </p:sp>
      <p:sp>
        <p:nvSpPr>
          <p:cNvPr id="13" name="Rectangle: Rounded Corners 12">
            <a:extLst>
              <a:ext uri="{FF2B5EF4-FFF2-40B4-BE49-F238E27FC236}">
                <a16:creationId xmlns:a16="http://schemas.microsoft.com/office/drawing/2014/main" id="{845C6892-3F96-ACA3-9182-F058A9EC7A59}"/>
              </a:ext>
            </a:extLst>
          </p:cNvPr>
          <p:cNvSpPr/>
          <p:nvPr/>
        </p:nvSpPr>
        <p:spPr>
          <a:xfrm>
            <a:off x="7672140" y="3275044"/>
            <a:ext cx="743706" cy="1222312"/>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apv</a:t>
            </a:r>
            <a:r>
              <a:rPr lang="en-US">
                <a:solidFill>
                  <a:schemeClr val="tx1"/>
                </a:solidFill>
              </a:rPr>
              <a:t> 13</a:t>
            </a:r>
          </a:p>
        </p:txBody>
      </p:sp>
      <p:sp>
        <p:nvSpPr>
          <p:cNvPr id="14" name="Rectangle: Rounded Corners 13">
            <a:extLst>
              <a:ext uri="{FF2B5EF4-FFF2-40B4-BE49-F238E27FC236}">
                <a16:creationId xmlns:a16="http://schemas.microsoft.com/office/drawing/2014/main" id="{7840B70F-ADB3-F589-A1F3-FDAE1575C21C}"/>
              </a:ext>
            </a:extLst>
          </p:cNvPr>
          <p:cNvSpPr/>
          <p:nvPr/>
        </p:nvSpPr>
        <p:spPr>
          <a:xfrm>
            <a:off x="7672140" y="4497356"/>
            <a:ext cx="743706" cy="1222312"/>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apv</a:t>
            </a:r>
            <a:r>
              <a:rPr lang="en-US">
                <a:solidFill>
                  <a:schemeClr val="tx1"/>
                </a:solidFill>
              </a:rPr>
              <a:t> 12</a:t>
            </a:r>
          </a:p>
        </p:txBody>
      </p:sp>
      <p:sp>
        <p:nvSpPr>
          <p:cNvPr id="15" name="TextBox 14">
            <a:extLst>
              <a:ext uri="{FF2B5EF4-FFF2-40B4-BE49-F238E27FC236}">
                <a16:creationId xmlns:a16="http://schemas.microsoft.com/office/drawing/2014/main" id="{3A730716-0580-680F-FDE3-AD60F9FAF3EB}"/>
              </a:ext>
            </a:extLst>
          </p:cNvPr>
          <p:cNvSpPr txBox="1"/>
          <p:nvPr/>
        </p:nvSpPr>
        <p:spPr>
          <a:xfrm>
            <a:off x="4923572" y="1687045"/>
            <a:ext cx="1580113" cy="369332"/>
          </a:xfrm>
          <a:prstGeom prst="rect">
            <a:avLst/>
          </a:prstGeom>
          <a:noFill/>
        </p:spPr>
        <p:txBody>
          <a:bodyPr wrap="none" rtlCol="0">
            <a:spAutoFit/>
          </a:bodyPr>
          <a:lstStyle/>
          <a:p>
            <a:r>
              <a:rPr lang="en-US"/>
              <a:t>Readout board</a:t>
            </a:r>
          </a:p>
        </p:txBody>
      </p:sp>
      <p:pic>
        <p:nvPicPr>
          <p:cNvPr id="17" name="Picture 16">
            <a:extLst>
              <a:ext uri="{FF2B5EF4-FFF2-40B4-BE49-F238E27FC236}">
                <a16:creationId xmlns:a16="http://schemas.microsoft.com/office/drawing/2014/main" id="{796378A3-28F9-D2EF-C88F-05326BA73E09}"/>
              </a:ext>
            </a:extLst>
          </p:cNvPr>
          <p:cNvPicPr>
            <a:picLocks noChangeAspect="1"/>
          </p:cNvPicPr>
          <p:nvPr/>
        </p:nvPicPr>
        <p:blipFill>
          <a:blip r:embed="rId2"/>
          <a:stretch>
            <a:fillRect/>
          </a:stretch>
        </p:blipFill>
        <p:spPr>
          <a:xfrm>
            <a:off x="3797190" y="2052733"/>
            <a:ext cx="3823231" cy="3666934"/>
          </a:xfrm>
          <a:prstGeom prst="rect">
            <a:avLst/>
          </a:prstGeom>
        </p:spPr>
      </p:pic>
      <p:sp>
        <p:nvSpPr>
          <p:cNvPr id="18" name="TextBox 17">
            <a:extLst>
              <a:ext uri="{FF2B5EF4-FFF2-40B4-BE49-F238E27FC236}">
                <a16:creationId xmlns:a16="http://schemas.microsoft.com/office/drawing/2014/main" id="{5987F3C5-F1FC-17B3-A3DC-CA34FB2D41E7}"/>
              </a:ext>
            </a:extLst>
          </p:cNvPr>
          <p:cNvSpPr txBox="1"/>
          <p:nvPr/>
        </p:nvSpPr>
        <p:spPr>
          <a:xfrm>
            <a:off x="9078685" y="3020028"/>
            <a:ext cx="2621902" cy="1477328"/>
          </a:xfrm>
          <a:prstGeom prst="rect">
            <a:avLst/>
          </a:prstGeom>
          <a:noFill/>
        </p:spPr>
        <p:txBody>
          <a:bodyPr wrap="square" rtlCol="0">
            <a:spAutoFit/>
          </a:bodyPr>
          <a:lstStyle/>
          <a:p>
            <a:r>
              <a:rPr lang="en-US"/>
              <a:t>u’s are up (left to right)</a:t>
            </a:r>
          </a:p>
          <a:p>
            <a:r>
              <a:rPr lang="en-US"/>
              <a:t>v’s are down (left to right)</a:t>
            </a:r>
          </a:p>
          <a:p>
            <a:endParaRPr lang="en-US"/>
          </a:p>
          <a:p>
            <a:r>
              <a:rPr lang="en-US"/>
              <a:t>u’s and v’s alternate on each chip</a:t>
            </a:r>
          </a:p>
        </p:txBody>
      </p:sp>
    </p:spTree>
    <p:extLst>
      <p:ext uri="{BB962C8B-B14F-4D97-AF65-F5344CB8AC3E}">
        <p14:creationId xmlns:p14="http://schemas.microsoft.com/office/powerpoint/2010/main" val="2314593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28789-58A7-B4C6-91DE-86A0C708F5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C49716-7CA0-2229-165A-029625FCFB0B}"/>
              </a:ext>
            </a:extLst>
          </p:cNvPr>
          <p:cNvSpPr>
            <a:spLocks noGrp="1"/>
          </p:cNvSpPr>
          <p:nvPr>
            <p:ph type="title"/>
          </p:nvPr>
        </p:nvSpPr>
        <p:spPr>
          <a:xfrm>
            <a:off x="433055" y="365125"/>
            <a:ext cx="10698365" cy="1325563"/>
          </a:xfrm>
        </p:spPr>
        <p:txBody>
          <a:bodyPr/>
          <a:lstStyle/>
          <a:p>
            <a:r>
              <a:rPr lang="en-US"/>
              <a:t>Task- Generate cylindrical mapping functions</a:t>
            </a:r>
          </a:p>
        </p:txBody>
      </p:sp>
      <p:sp>
        <p:nvSpPr>
          <p:cNvPr id="6" name="Rectangle 5">
            <a:extLst>
              <a:ext uri="{FF2B5EF4-FFF2-40B4-BE49-F238E27FC236}">
                <a16:creationId xmlns:a16="http://schemas.microsoft.com/office/drawing/2014/main" id="{F5C2233C-CA31-27B2-6961-ADDDDA1663AF}"/>
              </a:ext>
            </a:extLst>
          </p:cNvPr>
          <p:cNvSpPr/>
          <p:nvPr/>
        </p:nvSpPr>
        <p:spPr>
          <a:xfrm>
            <a:off x="3776155" y="2052734"/>
            <a:ext cx="3874948" cy="3666934"/>
          </a:xfrm>
          <a:prstGeom prst="rect">
            <a:avLst/>
          </a:prstGeom>
          <a:pattFill prst="diagBrick">
            <a:fgClr>
              <a:srgbClr val="FFFFFF"/>
            </a:fgClr>
            <a:bgClr>
              <a:schemeClr val="bg1"/>
            </a:bgClr>
          </a:patt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C408443C-3FC6-A280-EFE8-4942592F76A0}"/>
              </a:ext>
            </a:extLst>
          </p:cNvPr>
          <p:cNvSpPr/>
          <p:nvPr/>
        </p:nvSpPr>
        <p:spPr>
          <a:xfrm>
            <a:off x="3032450" y="2052733"/>
            <a:ext cx="743706" cy="1222312"/>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apv</a:t>
            </a:r>
            <a:r>
              <a:rPr lang="en-US">
                <a:solidFill>
                  <a:schemeClr val="tx1"/>
                </a:solidFill>
              </a:rPr>
              <a:t> 10</a:t>
            </a:r>
          </a:p>
        </p:txBody>
      </p:sp>
      <p:sp>
        <p:nvSpPr>
          <p:cNvPr id="10" name="Rectangle: Rounded Corners 9">
            <a:extLst>
              <a:ext uri="{FF2B5EF4-FFF2-40B4-BE49-F238E27FC236}">
                <a16:creationId xmlns:a16="http://schemas.microsoft.com/office/drawing/2014/main" id="{30C19D11-B539-3252-2EAE-3FC0663401CA}"/>
              </a:ext>
            </a:extLst>
          </p:cNvPr>
          <p:cNvSpPr/>
          <p:nvPr/>
        </p:nvSpPr>
        <p:spPr>
          <a:xfrm>
            <a:off x="3032448" y="3275045"/>
            <a:ext cx="743706" cy="1222312"/>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apv</a:t>
            </a:r>
            <a:r>
              <a:rPr lang="en-US">
                <a:solidFill>
                  <a:schemeClr val="tx1"/>
                </a:solidFill>
              </a:rPr>
              <a:t> 9</a:t>
            </a:r>
          </a:p>
        </p:txBody>
      </p:sp>
      <p:sp>
        <p:nvSpPr>
          <p:cNvPr id="11" name="Rectangle: Rounded Corners 10">
            <a:extLst>
              <a:ext uri="{FF2B5EF4-FFF2-40B4-BE49-F238E27FC236}">
                <a16:creationId xmlns:a16="http://schemas.microsoft.com/office/drawing/2014/main" id="{15D36DC3-7029-069A-6233-280302ECA26F}"/>
              </a:ext>
            </a:extLst>
          </p:cNvPr>
          <p:cNvSpPr/>
          <p:nvPr/>
        </p:nvSpPr>
        <p:spPr>
          <a:xfrm>
            <a:off x="7672140" y="2052733"/>
            <a:ext cx="743706" cy="1222312"/>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apv</a:t>
            </a:r>
            <a:r>
              <a:rPr lang="en-US">
                <a:solidFill>
                  <a:schemeClr val="tx1"/>
                </a:solidFill>
              </a:rPr>
              <a:t> 14</a:t>
            </a:r>
          </a:p>
        </p:txBody>
      </p:sp>
      <p:sp>
        <p:nvSpPr>
          <p:cNvPr id="12" name="Rectangle: Rounded Corners 11">
            <a:extLst>
              <a:ext uri="{FF2B5EF4-FFF2-40B4-BE49-F238E27FC236}">
                <a16:creationId xmlns:a16="http://schemas.microsoft.com/office/drawing/2014/main" id="{651901C2-B1B5-31DB-3DF6-98ED77E99799}"/>
              </a:ext>
            </a:extLst>
          </p:cNvPr>
          <p:cNvSpPr/>
          <p:nvPr/>
        </p:nvSpPr>
        <p:spPr>
          <a:xfrm>
            <a:off x="3032447" y="4497356"/>
            <a:ext cx="743706" cy="1222312"/>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apv</a:t>
            </a:r>
            <a:r>
              <a:rPr lang="en-US">
                <a:solidFill>
                  <a:schemeClr val="tx1"/>
                </a:solidFill>
              </a:rPr>
              <a:t> 8</a:t>
            </a:r>
          </a:p>
        </p:txBody>
      </p:sp>
      <p:sp>
        <p:nvSpPr>
          <p:cNvPr id="13" name="Rectangle: Rounded Corners 12">
            <a:extLst>
              <a:ext uri="{FF2B5EF4-FFF2-40B4-BE49-F238E27FC236}">
                <a16:creationId xmlns:a16="http://schemas.microsoft.com/office/drawing/2014/main" id="{21524609-3FBD-6EA2-B202-94DDA10A70BB}"/>
              </a:ext>
            </a:extLst>
          </p:cNvPr>
          <p:cNvSpPr/>
          <p:nvPr/>
        </p:nvSpPr>
        <p:spPr>
          <a:xfrm>
            <a:off x="7672140" y="3275044"/>
            <a:ext cx="743706" cy="1222312"/>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apv</a:t>
            </a:r>
            <a:r>
              <a:rPr lang="en-US">
                <a:solidFill>
                  <a:schemeClr val="tx1"/>
                </a:solidFill>
              </a:rPr>
              <a:t> 13</a:t>
            </a:r>
          </a:p>
        </p:txBody>
      </p:sp>
      <p:sp>
        <p:nvSpPr>
          <p:cNvPr id="14" name="Rectangle: Rounded Corners 13">
            <a:extLst>
              <a:ext uri="{FF2B5EF4-FFF2-40B4-BE49-F238E27FC236}">
                <a16:creationId xmlns:a16="http://schemas.microsoft.com/office/drawing/2014/main" id="{45AA09C7-26BC-BA9B-AE56-9331522C3377}"/>
              </a:ext>
            </a:extLst>
          </p:cNvPr>
          <p:cNvSpPr/>
          <p:nvPr/>
        </p:nvSpPr>
        <p:spPr>
          <a:xfrm>
            <a:off x="7672140" y="4497356"/>
            <a:ext cx="743706" cy="1222312"/>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apv</a:t>
            </a:r>
            <a:r>
              <a:rPr lang="en-US">
                <a:solidFill>
                  <a:schemeClr val="tx1"/>
                </a:solidFill>
              </a:rPr>
              <a:t> 12</a:t>
            </a:r>
          </a:p>
        </p:txBody>
      </p:sp>
      <p:sp>
        <p:nvSpPr>
          <p:cNvPr id="15" name="TextBox 14">
            <a:extLst>
              <a:ext uri="{FF2B5EF4-FFF2-40B4-BE49-F238E27FC236}">
                <a16:creationId xmlns:a16="http://schemas.microsoft.com/office/drawing/2014/main" id="{13626E32-3471-4DB7-C0E5-81082EB099D8}"/>
              </a:ext>
            </a:extLst>
          </p:cNvPr>
          <p:cNvSpPr txBox="1"/>
          <p:nvPr/>
        </p:nvSpPr>
        <p:spPr>
          <a:xfrm>
            <a:off x="4923572" y="1687045"/>
            <a:ext cx="1580113" cy="369332"/>
          </a:xfrm>
          <a:prstGeom prst="rect">
            <a:avLst/>
          </a:prstGeom>
          <a:noFill/>
        </p:spPr>
        <p:txBody>
          <a:bodyPr wrap="none" rtlCol="0">
            <a:spAutoFit/>
          </a:bodyPr>
          <a:lstStyle/>
          <a:p>
            <a:r>
              <a:rPr lang="en-US"/>
              <a:t>Readout board</a:t>
            </a:r>
          </a:p>
        </p:txBody>
      </p:sp>
      <p:pic>
        <p:nvPicPr>
          <p:cNvPr id="17" name="Picture 16">
            <a:extLst>
              <a:ext uri="{FF2B5EF4-FFF2-40B4-BE49-F238E27FC236}">
                <a16:creationId xmlns:a16="http://schemas.microsoft.com/office/drawing/2014/main" id="{09C82ACB-EE5D-6873-E6E3-6A3AE8397D26}"/>
              </a:ext>
            </a:extLst>
          </p:cNvPr>
          <p:cNvPicPr>
            <a:picLocks noChangeAspect="1"/>
          </p:cNvPicPr>
          <p:nvPr/>
        </p:nvPicPr>
        <p:blipFill>
          <a:blip r:embed="rId2"/>
          <a:stretch>
            <a:fillRect/>
          </a:stretch>
        </p:blipFill>
        <p:spPr>
          <a:xfrm>
            <a:off x="3797190" y="2052733"/>
            <a:ext cx="3823231" cy="3666934"/>
          </a:xfrm>
          <a:prstGeom prst="rect">
            <a:avLst/>
          </a:prstGeom>
        </p:spPr>
      </p:pic>
      <p:sp>
        <p:nvSpPr>
          <p:cNvPr id="18" name="TextBox 17">
            <a:extLst>
              <a:ext uri="{FF2B5EF4-FFF2-40B4-BE49-F238E27FC236}">
                <a16:creationId xmlns:a16="http://schemas.microsoft.com/office/drawing/2014/main" id="{AD237290-5206-F13C-D032-8C63826A3A4B}"/>
              </a:ext>
            </a:extLst>
          </p:cNvPr>
          <p:cNvSpPr txBox="1"/>
          <p:nvPr/>
        </p:nvSpPr>
        <p:spPr>
          <a:xfrm>
            <a:off x="9078685" y="3020028"/>
            <a:ext cx="2621902" cy="1477328"/>
          </a:xfrm>
          <a:prstGeom prst="rect">
            <a:avLst/>
          </a:prstGeom>
          <a:noFill/>
        </p:spPr>
        <p:txBody>
          <a:bodyPr wrap="square" rtlCol="0">
            <a:spAutoFit/>
          </a:bodyPr>
          <a:lstStyle/>
          <a:p>
            <a:r>
              <a:rPr lang="en-US"/>
              <a:t>u’s are up (left to right)</a:t>
            </a:r>
          </a:p>
          <a:p>
            <a:r>
              <a:rPr lang="en-US"/>
              <a:t>v’s are down (left to right)</a:t>
            </a:r>
          </a:p>
          <a:p>
            <a:endParaRPr lang="en-US"/>
          </a:p>
          <a:p>
            <a:r>
              <a:rPr lang="en-US"/>
              <a:t>u’s and v’s alternate on each chip</a:t>
            </a:r>
          </a:p>
        </p:txBody>
      </p:sp>
      <p:pic>
        <p:nvPicPr>
          <p:cNvPr id="22" name="Picture 21">
            <a:extLst>
              <a:ext uri="{FF2B5EF4-FFF2-40B4-BE49-F238E27FC236}">
                <a16:creationId xmlns:a16="http://schemas.microsoft.com/office/drawing/2014/main" id="{50C3FBCF-ACEA-3300-6891-8931DF6D76D5}"/>
              </a:ext>
            </a:extLst>
          </p:cNvPr>
          <p:cNvPicPr>
            <a:picLocks noChangeAspect="1"/>
          </p:cNvPicPr>
          <p:nvPr/>
        </p:nvPicPr>
        <p:blipFill>
          <a:blip r:embed="rId3"/>
          <a:srcRect l="17629" t="-13384" r="15679" b="1503"/>
          <a:stretch>
            <a:fillRect/>
          </a:stretch>
        </p:blipFill>
        <p:spPr>
          <a:xfrm>
            <a:off x="3797188" y="3562587"/>
            <a:ext cx="3874948" cy="570427"/>
          </a:xfrm>
          <a:prstGeom prst="rect">
            <a:avLst/>
          </a:prstGeom>
        </p:spPr>
      </p:pic>
      <p:sp>
        <p:nvSpPr>
          <p:cNvPr id="23" name="Rectangle 22">
            <a:extLst>
              <a:ext uri="{FF2B5EF4-FFF2-40B4-BE49-F238E27FC236}">
                <a16:creationId xmlns:a16="http://schemas.microsoft.com/office/drawing/2014/main" id="{03136BBE-E47C-B5E5-D0CF-E9F802E1D017}"/>
              </a:ext>
            </a:extLst>
          </p:cNvPr>
          <p:cNvSpPr/>
          <p:nvPr/>
        </p:nvSpPr>
        <p:spPr>
          <a:xfrm>
            <a:off x="335902" y="2360645"/>
            <a:ext cx="345233" cy="307910"/>
          </a:xfrm>
          <a:prstGeom prst="rect">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DC6C324-49A9-D44F-9E08-A8D25D3EAD53}"/>
              </a:ext>
            </a:extLst>
          </p:cNvPr>
          <p:cNvSpPr txBox="1"/>
          <p:nvPr/>
        </p:nvSpPr>
        <p:spPr>
          <a:xfrm>
            <a:off x="696058" y="2334599"/>
            <a:ext cx="1731756" cy="369332"/>
          </a:xfrm>
          <a:prstGeom prst="rect">
            <a:avLst/>
          </a:prstGeom>
          <a:noFill/>
        </p:spPr>
        <p:txBody>
          <a:bodyPr wrap="none" rtlCol="0">
            <a:spAutoFit/>
          </a:bodyPr>
          <a:lstStyle/>
          <a:p>
            <a:r>
              <a:rPr lang="en-US"/>
              <a:t>Fan-shape beam</a:t>
            </a:r>
          </a:p>
        </p:txBody>
      </p:sp>
    </p:spTree>
    <p:extLst>
      <p:ext uri="{BB962C8B-B14F-4D97-AF65-F5344CB8AC3E}">
        <p14:creationId xmlns:p14="http://schemas.microsoft.com/office/powerpoint/2010/main" val="394291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C08E8-E361-7D41-26EF-BBF02411AD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9736A2-8C70-E495-9B95-7B5868FC1B50}"/>
              </a:ext>
            </a:extLst>
          </p:cNvPr>
          <p:cNvSpPr>
            <a:spLocks noGrp="1"/>
          </p:cNvSpPr>
          <p:nvPr>
            <p:ph type="title"/>
          </p:nvPr>
        </p:nvSpPr>
        <p:spPr>
          <a:xfrm>
            <a:off x="433055" y="365125"/>
            <a:ext cx="10698365" cy="1325563"/>
          </a:xfrm>
        </p:spPr>
        <p:txBody>
          <a:bodyPr/>
          <a:lstStyle/>
          <a:p>
            <a:r>
              <a:rPr lang="en-US"/>
              <a:t>Task- Generate cylindrical mapping functions</a:t>
            </a:r>
          </a:p>
        </p:txBody>
      </p:sp>
      <p:sp>
        <p:nvSpPr>
          <p:cNvPr id="6" name="Rectangle 5">
            <a:extLst>
              <a:ext uri="{FF2B5EF4-FFF2-40B4-BE49-F238E27FC236}">
                <a16:creationId xmlns:a16="http://schemas.microsoft.com/office/drawing/2014/main" id="{020FB009-3A50-EBC1-0F34-FA7EBF45BDA2}"/>
              </a:ext>
            </a:extLst>
          </p:cNvPr>
          <p:cNvSpPr/>
          <p:nvPr/>
        </p:nvSpPr>
        <p:spPr>
          <a:xfrm>
            <a:off x="3776155" y="2052734"/>
            <a:ext cx="3874948" cy="3666934"/>
          </a:xfrm>
          <a:prstGeom prst="rect">
            <a:avLst/>
          </a:prstGeom>
          <a:pattFill prst="diagBrick">
            <a:fgClr>
              <a:srgbClr val="FFFFFF"/>
            </a:fgClr>
            <a:bgClr>
              <a:schemeClr val="bg1"/>
            </a:bgClr>
          </a:patt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7538F8B-B0CA-9214-B999-77BA81D8CAC2}"/>
              </a:ext>
            </a:extLst>
          </p:cNvPr>
          <p:cNvSpPr/>
          <p:nvPr/>
        </p:nvSpPr>
        <p:spPr>
          <a:xfrm>
            <a:off x="3032450" y="2052733"/>
            <a:ext cx="743706" cy="1222312"/>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apv</a:t>
            </a:r>
            <a:r>
              <a:rPr lang="en-US">
                <a:solidFill>
                  <a:schemeClr val="tx1"/>
                </a:solidFill>
              </a:rPr>
              <a:t> 10</a:t>
            </a:r>
          </a:p>
        </p:txBody>
      </p:sp>
      <p:sp>
        <p:nvSpPr>
          <p:cNvPr id="10" name="Rectangle: Rounded Corners 9">
            <a:extLst>
              <a:ext uri="{FF2B5EF4-FFF2-40B4-BE49-F238E27FC236}">
                <a16:creationId xmlns:a16="http://schemas.microsoft.com/office/drawing/2014/main" id="{E45A6026-FAAA-EC2C-E300-4A0CE3809A10}"/>
              </a:ext>
            </a:extLst>
          </p:cNvPr>
          <p:cNvSpPr/>
          <p:nvPr/>
        </p:nvSpPr>
        <p:spPr>
          <a:xfrm>
            <a:off x="3032448" y="3275045"/>
            <a:ext cx="743706" cy="1222312"/>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apv</a:t>
            </a:r>
            <a:r>
              <a:rPr lang="en-US">
                <a:solidFill>
                  <a:schemeClr val="tx1"/>
                </a:solidFill>
              </a:rPr>
              <a:t> 9</a:t>
            </a:r>
          </a:p>
        </p:txBody>
      </p:sp>
      <p:sp>
        <p:nvSpPr>
          <p:cNvPr id="11" name="Rectangle: Rounded Corners 10">
            <a:extLst>
              <a:ext uri="{FF2B5EF4-FFF2-40B4-BE49-F238E27FC236}">
                <a16:creationId xmlns:a16="http://schemas.microsoft.com/office/drawing/2014/main" id="{2BB17FA2-6B67-4043-059A-9E704E626826}"/>
              </a:ext>
            </a:extLst>
          </p:cNvPr>
          <p:cNvSpPr/>
          <p:nvPr/>
        </p:nvSpPr>
        <p:spPr>
          <a:xfrm>
            <a:off x="7672140" y="2052733"/>
            <a:ext cx="743706" cy="1222312"/>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apv</a:t>
            </a:r>
            <a:r>
              <a:rPr lang="en-US">
                <a:solidFill>
                  <a:schemeClr val="tx1"/>
                </a:solidFill>
              </a:rPr>
              <a:t> 14</a:t>
            </a:r>
          </a:p>
        </p:txBody>
      </p:sp>
      <p:sp>
        <p:nvSpPr>
          <p:cNvPr id="12" name="Rectangle: Rounded Corners 11">
            <a:extLst>
              <a:ext uri="{FF2B5EF4-FFF2-40B4-BE49-F238E27FC236}">
                <a16:creationId xmlns:a16="http://schemas.microsoft.com/office/drawing/2014/main" id="{DAA4FAC8-71A4-607A-2BC5-17FF4AF77CEA}"/>
              </a:ext>
            </a:extLst>
          </p:cNvPr>
          <p:cNvSpPr/>
          <p:nvPr/>
        </p:nvSpPr>
        <p:spPr>
          <a:xfrm>
            <a:off x="3032447" y="4497356"/>
            <a:ext cx="743706" cy="1222312"/>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apv</a:t>
            </a:r>
            <a:r>
              <a:rPr lang="en-US">
                <a:solidFill>
                  <a:schemeClr val="tx1"/>
                </a:solidFill>
              </a:rPr>
              <a:t> 8</a:t>
            </a:r>
          </a:p>
        </p:txBody>
      </p:sp>
      <p:sp>
        <p:nvSpPr>
          <p:cNvPr id="13" name="Rectangle: Rounded Corners 12">
            <a:extLst>
              <a:ext uri="{FF2B5EF4-FFF2-40B4-BE49-F238E27FC236}">
                <a16:creationId xmlns:a16="http://schemas.microsoft.com/office/drawing/2014/main" id="{7C2C1DBC-B282-B2A7-C669-9AE035F7D9FB}"/>
              </a:ext>
            </a:extLst>
          </p:cNvPr>
          <p:cNvSpPr/>
          <p:nvPr/>
        </p:nvSpPr>
        <p:spPr>
          <a:xfrm>
            <a:off x="7672140" y="3275044"/>
            <a:ext cx="743706" cy="1222312"/>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apv</a:t>
            </a:r>
            <a:r>
              <a:rPr lang="en-US">
                <a:solidFill>
                  <a:schemeClr val="tx1"/>
                </a:solidFill>
              </a:rPr>
              <a:t> 13</a:t>
            </a:r>
          </a:p>
        </p:txBody>
      </p:sp>
      <p:sp>
        <p:nvSpPr>
          <p:cNvPr id="14" name="Rectangle: Rounded Corners 13">
            <a:extLst>
              <a:ext uri="{FF2B5EF4-FFF2-40B4-BE49-F238E27FC236}">
                <a16:creationId xmlns:a16="http://schemas.microsoft.com/office/drawing/2014/main" id="{5F1C9454-AAA9-BEA5-1B48-CA959164087D}"/>
              </a:ext>
            </a:extLst>
          </p:cNvPr>
          <p:cNvSpPr/>
          <p:nvPr/>
        </p:nvSpPr>
        <p:spPr>
          <a:xfrm>
            <a:off x="7672140" y="4497356"/>
            <a:ext cx="743706" cy="1222312"/>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apv</a:t>
            </a:r>
            <a:r>
              <a:rPr lang="en-US">
                <a:solidFill>
                  <a:schemeClr val="tx1"/>
                </a:solidFill>
              </a:rPr>
              <a:t> 12</a:t>
            </a:r>
          </a:p>
        </p:txBody>
      </p:sp>
      <p:sp>
        <p:nvSpPr>
          <p:cNvPr id="15" name="TextBox 14">
            <a:extLst>
              <a:ext uri="{FF2B5EF4-FFF2-40B4-BE49-F238E27FC236}">
                <a16:creationId xmlns:a16="http://schemas.microsoft.com/office/drawing/2014/main" id="{4FA541C6-3CF2-6347-703C-DCF3A87532CD}"/>
              </a:ext>
            </a:extLst>
          </p:cNvPr>
          <p:cNvSpPr txBox="1"/>
          <p:nvPr/>
        </p:nvSpPr>
        <p:spPr>
          <a:xfrm>
            <a:off x="4923572" y="1687045"/>
            <a:ext cx="1580113" cy="369332"/>
          </a:xfrm>
          <a:prstGeom prst="rect">
            <a:avLst/>
          </a:prstGeom>
          <a:noFill/>
        </p:spPr>
        <p:txBody>
          <a:bodyPr wrap="none" rtlCol="0">
            <a:spAutoFit/>
          </a:bodyPr>
          <a:lstStyle/>
          <a:p>
            <a:r>
              <a:rPr lang="en-US"/>
              <a:t>Readout board</a:t>
            </a:r>
          </a:p>
        </p:txBody>
      </p:sp>
      <p:pic>
        <p:nvPicPr>
          <p:cNvPr id="17" name="Picture 16">
            <a:extLst>
              <a:ext uri="{FF2B5EF4-FFF2-40B4-BE49-F238E27FC236}">
                <a16:creationId xmlns:a16="http://schemas.microsoft.com/office/drawing/2014/main" id="{B12B0553-9674-D52E-A21D-7DE76D72A2EC}"/>
              </a:ext>
            </a:extLst>
          </p:cNvPr>
          <p:cNvPicPr>
            <a:picLocks noChangeAspect="1"/>
          </p:cNvPicPr>
          <p:nvPr/>
        </p:nvPicPr>
        <p:blipFill>
          <a:blip r:embed="rId2"/>
          <a:stretch>
            <a:fillRect/>
          </a:stretch>
        </p:blipFill>
        <p:spPr>
          <a:xfrm>
            <a:off x="3797190" y="2052733"/>
            <a:ext cx="3823231" cy="3666934"/>
          </a:xfrm>
          <a:prstGeom prst="rect">
            <a:avLst/>
          </a:prstGeom>
        </p:spPr>
      </p:pic>
      <p:sp>
        <p:nvSpPr>
          <p:cNvPr id="18" name="TextBox 17">
            <a:extLst>
              <a:ext uri="{FF2B5EF4-FFF2-40B4-BE49-F238E27FC236}">
                <a16:creationId xmlns:a16="http://schemas.microsoft.com/office/drawing/2014/main" id="{4194A206-4469-34C8-E2DE-F80CCB920751}"/>
              </a:ext>
            </a:extLst>
          </p:cNvPr>
          <p:cNvSpPr txBox="1"/>
          <p:nvPr/>
        </p:nvSpPr>
        <p:spPr>
          <a:xfrm>
            <a:off x="9078685" y="3020028"/>
            <a:ext cx="2621902" cy="1477328"/>
          </a:xfrm>
          <a:prstGeom prst="rect">
            <a:avLst/>
          </a:prstGeom>
          <a:noFill/>
        </p:spPr>
        <p:txBody>
          <a:bodyPr wrap="square" rtlCol="0">
            <a:spAutoFit/>
          </a:bodyPr>
          <a:lstStyle/>
          <a:p>
            <a:r>
              <a:rPr lang="en-US"/>
              <a:t>u’s are up (left to right)</a:t>
            </a:r>
          </a:p>
          <a:p>
            <a:r>
              <a:rPr lang="en-US"/>
              <a:t>v’s are down (left to right)</a:t>
            </a:r>
          </a:p>
          <a:p>
            <a:endParaRPr lang="en-US"/>
          </a:p>
          <a:p>
            <a:r>
              <a:rPr lang="en-US"/>
              <a:t>u’s and v’s alternate on each chip</a:t>
            </a:r>
          </a:p>
        </p:txBody>
      </p:sp>
      <p:sp>
        <p:nvSpPr>
          <p:cNvPr id="23" name="Rectangle 22">
            <a:extLst>
              <a:ext uri="{FF2B5EF4-FFF2-40B4-BE49-F238E27FC236}">
                <a16:creationId xmlns:a16="http://schemas.microsoft.com/office/drawing/2014/main" id="{FF130559-D17A-8D7F-925E-9039DA28E50D}"/>
              </a:ext>
            </a:extLst>
          </p:cNvPr>
          <p:cNvSpPr/>
          <p:nvPr/>
        </p:nvSpPr>
        <p:spPr>
          <a:xfrm>
            <a:off x="335902" y="2360645"/>
            <a:ext cx="345233" cy="307910"/>
          </a:xfrm>
          <a:prstGeom prst="rect">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92153A1-89C2-A811-256C-BC7A3A549278}"/>
              </a:ext>
            </a:extLst>
          </p:cNvPr>
          <p:cNvSpPr txBox="1"/>
          <p:nvPr/>
        </p:nvSpPr>
        <p:spPr>
          <a:xfrm>
            <a:off x="696058" y="2334599"/>
            <a:ext cx="1731756" cy="369332"/>
          </a:xfrm>
          <a:prstGeom prst="rect">
            <a:avLst/>
          </a:prstGeom>
          <a:noFill/>
        </p:spPr>
        <p:txBody>
          <a:bodyPr wrap="none" rtlCol="0">
            <a:spAutoFit/>
          </a:bodyPr>
          <a:lstStyle/>
          <a:p>
            <a:r>
              <a:rPr lang="en-US"/>
              <a:t>Fan-shape beam</a:t>
            </a:r>
          </a:p>
        </p:txBody>
      </p:sp>
      <p:sp>
        <p:nvSpPr>
          <p:cNvPr id="5" name="Rectangle 4">
            <a:extLst>
              <a:ext uri="{FF2B5EF4-FFF2-40B4-BE49-F238E27FC236}">
                <a16:creationId xmlns:a16="http://schemas.microsoft.com/office/drawing/2014/main" id="{BC72ED07-DA06-5A19-272E-4F6B15F430F1}"/>
              </a:ext>
            </a:extLst>
          </p:cNvPr>
          <p:cNvSpPr/>
          <p:nvPr/>
        </p:nvSpPr>
        <p:spPr>
          <a:xfrm rot="18898182">
            <a:off x="3630176" y="3145380"/>
            <a:ext cx="3422595" cy="881712"/>
          </a:xfrm>
          <a:prstGeom prst="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AE80E4E5-0229-DC7D-3E18-ED8110986094}"/>
              </a:ext>
            </a:extLst>
          </p:cNvPr>
          <p:cNvSpPr/>
          <p:nvPr/>
        </p:nvSpPr>
        <p:spPr>
          <a:xfrm flipV="1">
            <a:off x="3797187" y="4497356"/>
            <a:ext cx="1232013" cy="1231914"/>
          </a:xfrm>
          <a:prstGeom prst="rtTriangle">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5">
            <a:extLst>
              <a:ext uri="{FF2B5EF4-FFF2-40B4-BE49-F238E27FC236}">
                <a16:creationId xmlns:a16="http://schemas.microsoft.com/office/drawing/2014/main" id="{2D1DAA63-FA05-2B4A-8DBF-5495B6F3D887}"/>
              </a:ext>
            </a:extLst>
          </p:cNvPr>
          <p:cNvSpPr/>
          <p:nvPr/>
        </p:nvSpPr>
        <p:spPr>
          <a:xfrm flipV="1">
            <a:off x="6251510" y="2050505"/>
            <a:ext cx="1393205" cy="1138138"/>
          </a:xfrm>
          <a:prstGeom prst="rtTriangle">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337AFCDF-861C-6DE9-C747-138CC62FAF99}"/>
              </a:ext>
            </a:extLst>
          </p:cNvPr>
          <p:cNvPicPr>
            <a:picLocks noChangeAspect="1"/>
          </p:cNvPicPr>
          <p:nvPr/>
        </p:nvPicPr>
        <p:blipFill>
          <a:blip r:embed="rId3"/>
          <a:srcRect l="17629" t="-13384" r="15679" b="1503"/>
          <a:stretch>
            <a:fillRect/>
          </a:stretch>
        </p:blipFill>
        <p:spPr>
          <a:xfrm>
            <a:off x="3797188" y="3562587"/>
            <a:ext cx="3874948" cy="570427"/>
          </a:xfrm>
          <a:prstGeom prst="rect">
            <a:avLst/>
          </a:prstGeom>
        </p:spPr>
      </p:pic>
      <p:sp>
        <p:nvSpPr>
          <p:cNvPr id="19" name="Rectangle 18">
            <a:extLst>
              <a:ext uri="{FF2B5EF4-FFF2-40B4-BE49-F238E27FC236}">
                <a16:creationId xmlns:a16="http://schemas.microsoft.com/office/drawing/2014/main" id="{40CA2959-1C58-8AFD-6FAC-60E714FEB176}"/>
              </a:ext>
            </a:extLst>
          </p:cNvPr>
          <p:cNvSpPr/>
          <p:nvPr/>
        </p:nvSpPr>
        <p:spPr>
          <a:xfrm>
            <a:off x="335902" y="2940067"/>
            <a:ext cx="345233" cy="307910"/>
          </a:xfrm>
          <a:prstGeom prst="rect">
            <a:avLst/>
          </a:prstGeom>
          <a:solidFill>
            <a:srgbClr val="0070C0"/>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35852F0-4D07-0384-B117-44ADCE0FF66E}"/>
              </a:ext>
            </a:extLst>
          </p:cNvPr>
          <p:cNvSpPr txBox="1"/>
          <p:nvPr/>
        </p:nvSpPr>
        <p:spPr>
          <a:xfrm>
            <a:off x="688171" y="2940991"/>
            <a:ext cx="1747530" cy="369332"/>
          </a:xfrm>
          <a:prstGeom prst="rect">
            <a:avLst/>
          </a:prstGeom>
          <a:noFill/>
        </p:spPr>
        <p:txBody>
          <a:bodyPr wrap="none" rtlCol="0">
            <a:spAutoFit/>
          </a:bodyPr>
          <a:lstStyle/>
          <a:p>
            <a:r>
              <a:rPr lang="en-US"/>
              <a:t>U strips on </a:t>
            </a:r>
            <a:r>
              <a:rPr lang="en-US" err="1"/>
              <a:t>apv</a:t>
            </a:r>
            <a:r>
              <a:rPr lang="en-US"/>
              <a:t> 8</a:t>
            </a:r>
          </a:p>
        </p:txBody>
      </p:sp>
    </p:spTree>
    <p:extLst>
      <p:ext uri="{BB962C8B-B14F-4D97-AF65-F5344CB8AC3E}">
        <p14:creationId xmlns:p14="http://schemas.microsoft.com/office/powerpoint/2010/main" val="1440943914"/>
      </p:ext>
    </p:extLst>
  </p:cSld>
  <p:clrMapOvr>
    <a:masterClrMapping/>
  </p:clrMapOvr>
</p:sld>
</file>

<file path=ppt/theme/theme1.xml><?xml version="1.0" encoding="utf-8"?>
<a:theme xmlns:a="http://schemas.openxmlformats.org/drawingml/2006/main" name="Cover/Closing Slide">
  <a:themeElements>
    <a:clrScheme name="FL Tech">
      <a:dk1>
        <a:srgbClr val="000000"/>
      </a:dk1>
      <a:lt1>
        <a:srgbClr val="FFFFFF"/>
      </a:lt1>
      <a:dk2>
        <a:srgbClr val="44546A"/>
      </a:dk2>
      <a:lt2>
        <a:srgbClr val="E7E6E6"/>
      </a:lt2>
      <a:accent1>
        <a:srgbClr val="830C2C"/>
      </a:accent1>
      <a:accent2>
        <a:srgbClr val="AB936C"/>
      </a:accent2>
      <a:accent3>
        <a:srgbClr val="A5A5A5"/>
      </a:accent3>
      <a:accent4>
        <a:srgbClr val="F39028"/>
      </a:accent4>
      <a:accent5>
        <a:srgbClr val="00556B"/>
      </a:accent5>
      <a:accent6>
        <a:srgbClr val="FBC544"/>
      </a:accent6>
      <a:hlink>
        <a:srgbClr val="084771"/>
      </a:hlink>
      <a:folHlink>
        <a:srgbClr val="5D226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50721_PPT_Template" id="{113628D0-474F-6D42-9247-3EBD2FC110FB}" vid="{861196A2-A4DB-A94B-ACB5-524626F30A24}"/>
    </a:ext>
  </a:extLst>
</a:theme>
</file>

<file path=ppt/theme/theme2.xml><?xml version="1.0" encoding="utf-8"?>
<a:theme xmlns:a="http://schemas.openxmlformats.org/drawingml/2006/main" name="Transition/Section Header Slide">
  <a:themeElements>
    <a:clrScheme name="FL Tech">
      <a:dk1>
        <a:srgbClr val="000000"/>
      </a:dk1>
      <a:lt1>
        <a:srgbClr val="FFFFFF"/>
      </a:lt1>
      <a:dk2>
        <a:srgbClr val="44546A"/>
      </a:dk2>
      <a:lt2>
        <a:srgbClr val="E7E6E6"/>
      </a:lt2>
      <a:accent1>
        <a:srgbClr val="830C2C"/>
      </a:accent1>
      <a:accent2>
        <a:srgbClr val="AB936C"/>
      </a:accent2>
      <a:accent3>
        <a:srgbClr val="A5A5A5"/>
      </a:accent3>
      <a:accent4>
        <a:srgbClr val="F39028"/>
      </a:accent4>
      <a:accent5>
        <a:srgbClr val="00556B"/>
      </a:accent5>
      <a:accent6>
        <a:srgbClr val="FBC544"/>
      </a:accent6>
      <a:hlink>
        <a:srgbClr val="084771"/>
      </a:hlink>
      <a:folHlink>
        <a:srgbClr val="5D226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50721_PPT_Template" id="{113628D0-474F-6D42-9247-3EBD2FC110FB}" vid="{620AE499-6642-884E-8A4E-58C5FAE62F5E}"/>
    </a:ext>
  </a:extLst>
</a:theme>
</file>

<file path=ppt/theme/theme3.xml><?xml version="1.0" encoding="utf-8"?>
<a:theme xmlns:a="http://schemas.openxmlformats.org/drawingml/2006/main" name="Main Content">
  <a:themeElements>
    <a:clrScheme name="FL Tech">
      <a:dk1>
        <a:srgbClr val="000000"/>
      </a:dk1>
      <a:lt1>
        <a:srgbClr val="FFFFFF"/>
      </a:lt1>
      <a:dk2>
        <a:srgbClr val="44546A"/>
      </a:dk2>
      <a:lt2>
        <a:srgbClr val="E7E6E6"/>
      </a:lt2>
      <a:accent1>
        <a:srgbClr val="830C2C"/>
      </a:accent1>
      <a:accent2>
        <a:srgbClr val="AB936C"/>
      </a:accent2>
      <a:accent3>
        <a:srgbClr val="A5A5A5"/>
      </a:accent3>
      <a:accent4>
        <a:srgbClr val="F39028"/>
      </a:accent4>
      <a:accent5>
        <a:srgbClr val="00556B"/>
      </a:accent5>
      <a:accent6>
        <a:srgbClr val="FBC544"/>
      </a:accent6>
      <a:hlink>
        <a:srgbClr val="084771"/>
      </a:hlink>
      <a:folHlink>
        <a:srgbClr val="5D226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50721_PPT_Template" id="{113628D0-474F-6D42-9247-3EBD2FC110FB}" vid="{EA3D9DDE-E95D-D548-AFAD-3566092BCB9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6c8d0f1-3a28-4d0b-9e62-b19397c40643" xsi:nil="true"/>
    <lcf76f155ced4ddcb4097134ff3c332f xmlns="de9e50fb-c4e0-48a3-969a-891efa390dc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29D3B10EC84D740B5DC57C864E3EC7E" ma:contentTypeVersion="15" ma:contentTypeDescription="Create a new document." ma:contentTypeScope="" ma:versionID="efe7a530a47aa223ff3b152a09a52b2e">
  <xsd:schema xmlns:xsd="http://www.w3.org/2001/XMLSchema" xmlns:xs="http://www.w3.org/2001/XMLSchema" xmlns:p="http://schemas.microsoft.com/office/2006/metadata/properties" xmlns:ns2="de9e50fb-c4e0-48a3-969a-891efa390dc3" xmlns:ns3="96c8d0f1-3a28-4d0b-9e62-b19397c40643" targetNamespace="http://schemas.microsoft.com/office/2006/metadata/properties" ma:root="true" ma:fieldsID="111e7ccbdbf00b8bfe5310ba27268f83" ns2:_="" ns3:_="">
    <xsd:import namespace="de9e50fb-c4e0-48a3-969a-891efa390dc3"/>
    <xsd:import namespace="96c8d0f1-3a28-4d0b-9e62-b19397c40643"/>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ServiceObjectDetectorVersions"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9e50fb-c4e0-48a3-969a-891efa390dc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da0b5cae-96a4-47e3-a5b0-3b4fac28d37c"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6c8d0f1-3a28-4d0b-9e62-b19397c40643"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d7f2e721-a566-4d82-867d-946207887f22}" ma:internalName="TaxCatchAll" ma:showField="CatchAllData" ma:web="96c8d0f1-3a28-4d0b-9e62-b19397c40643">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74E2C94-F9F9-436C-BA8B-11BAF091346E}">
  <ds:schemaRefs>
    <ds:schemaRef ds:uri="96c8d0f1-3a28-4d0b-9e62-b19397c40643"/>
    <ds:schemaRef ds:uri="de9e50fb-c4e0-48a3-969a-891efa390dc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623667B-398F-4822-85A5-E9470A8F387C}">
  <ds:schemaRefs>
    <ds:schemaRef ds:uri="96c8d0f1-3a28-4d0b-9e62-b19397c40643"/>
    <ds:schemaRef ds:uri="de9e50fb-c4e0-48a3-969a-891efa390dc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DC1873F-00AF-4854-8A8E-073E8D3D0B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M2</Template>
  <TotalTime>0</TotalTime>
  <Words>833</Words>
  <Application>Microsoft Office PowerPoint</Application>
  <PresentationFormat>Widescreen</PresentationFormat>
  <Paragraphs>119</Paragraphs>
  <Slides>20</Slides>
  <Notes>0</Notes>
  <HiddenSlides>0</HiddenSlides>
  <MMClips>1</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20</vt:i4>
      </vt:variant>
    </vt:vector>
  </HeadingPairs>
  <TitlesOfParts>
    <vt:vector size="26" baseType="lpstr">
      <vt:lpstr>Arial</vt:lpstr>
      <vt:lpstr>Impact</vt:lpstr>
      <vt:lpstr>Verdana</vt:lpstr>
      <vt:lpstr>Cover/Closing Slide</vt:lpstr>
      <vt:lpstr>Transition/Section Header Slide</vt:lpstr>
      <vt:lpstr>Main Content</vt:lpstr>
      <vt:lpstr>Mapping for a Cylindrical Micro-Resistive Well Detector</vt:lpstr>
      <vt:lpstr>People</vt:lpstr>
      <vt:lpstr>Overview</vt:lpstr>
      <vt:lpstr>Milestone 3 Task Matrix</vt:lpstr>
      <vt:lpstr>Task- Generate cylindrical mapping functions</vt:lpstr>
      <vt:lpstr>Task- Generate cylindrical mapping functions</vt:lpstr>
      <vt:lpstr>Task- Generate cylindrical mapping functions</vt:lpstr>
      <vt:lpstr>Task- Generate cylindrical mapping functions</vt:lpstr>
      <vt:lpstr>Task- Generate cylindrical mapping functions</vt:lpstr>
      <vt:lpstr>Task- Generate cylindrical mapping functions</vt:lpstr>
      <vt:lpstr>Task- Generate cylindrical mapping functions</vt:lpstr>
      <vt:lpstr>Demo</vt:lpstr>
      <vt:lpstr>Task- Resolution plots for cylindrical data</vt:lpstr>
      <vt:lpstr>Task- Resolution plots for cylindrical data</vt:lpstr>
      <vt:lpstr>Milestone 4 Task Matrix</vt:lpstr>
      <vt:lpstr>Thank you for listening</vt:lpstr>
      <vt:lpstr>Definitions</vt:lpstr>
      <vt:lpstr>Definitions cont.</vt:lpstr>
      <vt:lpstr>Channel Orientations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Summer Mueller</dc:creator>
  <cp:lastModifiedBy>Summer Mueller</cp:lastModifiedBy>
  <cp:revision>1</cp:revision>
  <dcterms:created xsi:type="dcterms:W3CDTF">2026-03-30T15:26:51Z</dcterms:created>
  <dcterms:modified xsi:type="dcterms:W3CDTF">2026-04-22T16:47:07Z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0x010100B29D3B10EC84D740B5DC57C864E3EC7E</vt:lpwstr>
  </property>
  <property fmtid="{D5CDD505-2E9C-101B-9397-08002B2CF9AE}" pid="3" name="MediaServiceImageTags">
    <vt:lpwstr/>
  </property>
</Properties>
</file>